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6" r:id="rId2"/>
    <p:sldId id="257" r:id="rId3"/>
    <p:sldId id="258" r:id="rId4"/>
    <p:sldId id="321" r:id="rId5"/>
    <p:sldId id="259" r:id="rId6"/>
    <p:sldId id="260" r:id="rId7"/>
    <p:sldId id="261" r:id="rId8"/>
    <p:sldId id="262" r:id="rId9"/>
    <p:sldId id="263" r:id="rId10"/>
    <p:sldId id="264" r:id="rId11"/>
    <p:sldId id="265" r:id="rId12"/>
    <p:sldId id="266" r:id="rId13"/>
    <p:sldId id="267" r:id="rId14"/>
    <p:sldId id="306" r:id="rId15"/>
    <p:sldId id="268" r:id="rId16"/>
    <p:sldId id="269" r:id="rId17"/>
    <p:sldId id="270" r:id="rId18"/>
    <p:sldId id="271" r:id="rId19"/>
    <p:sldId id="272" r:id="rId20"/>
    <p:sldId id="273" r:id="rId21"/>
    <p:sldId id="319" r:id="rId22"/>
    <p:sldId id="274" r:id="rId23"/>
    <p:sldId id="275" r:id="rId24"/>
    <p:sldId id="276" r:id="rId25"/>
    <p:sldId id="277" r:id="rId26"/>
    <p:sldId id="278" r:id="rId27"/>
    <p:sldId id="279"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5" r:id="rId42"/>
    <p:sldId id="296" r:id="rId43"/>
    <p:sldId id="327" r:id="rId44"/>
    <p:sldId id="313" r:id="rId45"/>
    <p:sldId id="320" r:id="rId46"/>
    <p:sldId id="323" r:id="rId47"/>
    <p:sldId id="329" r:id="rId48"/>
    <p:sldId id="326" r:id="rId49"/>
    <p:sldId id="322" r:id="rId50"/>
    <p:sldId id="330" r:id="rId51"/>
    <p:sldId id="325" r:id="rId52"/>
    <p:sldId id="328" r:id="rId53"/>
    <p:sldId id="324" r:id="rId54"/>
    <p:sldId id="331" r:id="rId55"/>
    <p:sldId id="318" r:id="rId56"/>
    <p:sldId id="297" r:id="rId57"/>
    <p:sldId id="307" r:id="rId58"/>
    <p:sldId id="315" r:id="rId59"/>
    <p:sldId id="314" r:id="rId60"/>
    <p:sldId id="298" r:id="rId61"/>
    <p:sldId id="312" r:id="rId62"/>
    <p:sldId id="300" r:id="rId63"/>
    <p:sldId id="308" r:id="rId64"/>
    <p:sldId id="301" r:id="rId65"/>
    <p:sldId id="316" r:id="rId66"/>
    <p:sldId id="302" r:id="rId67"/>
    <p:sldId id="317" r:id="rId68"/>
    <p:sldId id="303" r:id="rId69"/>
    <p:sldId id="310" r:id="rId70"/>
    <p:sldId id="311" r:id="rId71"/>
    <p:sldId id="304" r:id="rId72"/>
    <p:sldId id="305" r:id="rId7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6" autoAdjust="0"/>
    <p:restoredTop sz="94685" autoAdjust="0"/>
  </p:normalViewPr>
  <p:slideViewPr>
    <p:cSldViewPr>
      <p:cViewPr varScale="1">
        <p:scale>
          <a:sx n="63" d="100"/>
          <a:sy n="63" d="100"/>
        </p:scale>
        <p:origin x="-67" y="-490"/>
      </p:cViewPr>
      <p:guideLst>
        <p:guide orient="horz" pos="2160"/>
        <p:guide pos="2880"/>
      </p:guideLst>
    </p:cSldViewPr>
  </p:slideViewPr>
  <p:outlineViewPr>
    <p:cViewPr>
      <p:scale>
        <a:sx n="33" d="100"/>
        <a:sy n="33" d="100"/>
      </p:scale>
      <p:origin x="0" y="83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F9D8FA5F-FB0B-4553-B4FA-30AC0AF2A244}" type="datetimeFigureOut">
              <a:rPr lang="en-US" smtClean="0"/>
              <a:t>6/16/2020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4F9ABCA7-52BF-4985-BCE2-342CB7A7DF2B}" type="slidenum">
              <a:rPr lang="en-US" smtClean="0"/>
              <a:t>‹#›</a:t>
            </a:fld>
            <a:endParaRPr lang="en-US"/>
          </a:p>
        </p:txBody>
      </p:sp>
    </p:spTree>
    <p:extLst>
      <p:ext uri="{BB962C8B-B14F-4D97-AF65-F5344CB8AC3E}">
        <p14:creationId xmlns:p14="http://schemas.microsoft.com/office/powerpoint/2010/main" val="1921053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9ABCA7-52BF-4985-BCE2-342CB7A7DF2B}" type="slidenum">
              <a:rPr lang="en-US" smtClean="0"/>
              <a:t>56</a:t>
            </a:fld>
            <a:endParaRPr lang="en-US"/>
          </a:p>
        </p:txBody>
      </p:sp>
    </p:spTree>
    <p:extLst>
      <p:ext uri="{BB962C8B-B14F-4D97-AF65-F5344CB8AC3E}">
        <p14:creationId xmlns:p14="http://schemas.microsoft.com/office/powerpoint/2010/main" val="911240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2"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1"/>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1"/>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2" y="702070"/>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2" y="1794936"/>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1"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3"/>
            <a:ext cx="1213821" cy="365125"/>
          </a:xfrm>
        </p:spPr>
        <p:txBody>
          <a:bodyPr/>
          <a:lstStyle/>
          <a:p>
            <a:fld id="{B7C3F878-F5E8-489B-AC8A-64F2A7E22C28}" type="datetimeFigureOut">
              <a:rPr lang="en-US" smtClean="0"/>
              <a:pPr/>
              <a:t>6/16/2020</a:t>
            </a:fld>
            <a:endParaRPr lang="en-US"/>
          </a:p>
        </p:txBody>
      </p:sp>
      <p:sp>
        <p:nvSpPr>
          <p:cNvPr id="5" name="Footer Placeholder 4"/>
          <p:cNvSpPr>
            <a:spLocks noGrp="1"/>
          </p:cNvSpPr>
          <p:nvPr>
            <p:ph type="ftr" sz="quarter" idx="11"/>
          </p:nvPr>
        </p:nvSpPr>
        <p:spPr>
          <a:xfrm>
            <a:off x="1174044" y="5357593"/>
            <a:ext cx="5034845" cy="365125"/>
          </a:xfrm>
        </p:spPr>
        <p:txBody>
          <a:bodyPr/>
          <a:lstStyle/>
          <a:p>
            <a:endParaRPr lang="en-US" dirty="0"/>
          </a:p>
        </p:txBody>
      </p:sp>
      <p:sp>
        <p:nvSpPr>
          <p:cNvPr id="6" name="Slide Number Placeholder 5"/>
          <p:cNvSpPr>
            <a:spLocks noGrp="1"/>
          </p:cNvSpPr>
          <p:nvPr>
            <p:ph type="sldNum" sz="quarter" idx="12"/>
          </p:nvPr>
        </p:nvSpPr>
        <p:spPr>
          <a:xfrm>
            <a:off x="6213931" y="5357593"/>
            <a:ext cx="554023" cy="365125"/>
          </a:xfrm>
        </p:spPr>
        <p:txBody>
          <a:bodyPr/>
          <a:lstStyle>
            <a:lvl1pPr algn="ctr">
              <a:defRPr/>
            </a:lvl1pPr>
          </a:lstStyle>
          <a:p>
            <a:fld id="{651FC063-5EA9-49AF-AFAF-D68C9E82B23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1"/>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3"/>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8" y="3725335"/>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6/16/2020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70"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7C3F878-F5E8-489B-AC8A-64F2A7E22C28}" type="datetimeFigureOut">
              <a:rPr lang="en-US" smtClean="0"/>
              <a:pPr/>
              <a:t>6/16/2020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6/16/2020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6/16/2020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8"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7"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3"/>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4"/>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9" y="5885673"/>
            <a:ext cx="1213821" cy="365125"/>
          </a:xfrm>
        </p:spPr>
        <p:txBody>
          <a:bodyPr/>
          <a:lstStyle/>
          <a:p>
            <a:fld id="{B7C3F878-F5E8-489B-AC8A-64F2A7E22C28}" type="datetimeFigureOut">
              <a:rPr lang="en-US" smtClean="0"/>
              <a:pPr/>
              <a:t>6/16/2020</a:t>
            </a:fld>
            <a:endParaRPr lang="en-US"/>
          </a:p>
        </p:txBody>
      </p:sp>
      <p:sp>
        <p:nvSpPr>
          <p:cNvPr id="6" name="Footer Placeholder 5"/>
          <p:cNvSpPr>
            <a:spLocks noGrp="1"/>
          </p:cNvSpPr>
          <p:nvPr>
            <p:ph type="ftr" sz="quarter" idx="11"/>
          </p:nvPr>
        </p:nvSpPr>
        <p:spPr>
          <a:xfrm rot="-60000">
            <a:off x="914555" y="5829262"/>
            <a:ext cx="3522607" cy="365125"/>
          </a:xfrm>
        </p:spPr>
        <p:txBody>
          <a:bodyPr/>
          <a:lstStyle/>
          <a:p>
            <a:endParaRPr lang="en-US" dirty="0"/>
          </a:p>
        </p:txBody>
      </p:sp>
      <p:sp>
        <p:nvSpPr>
          <p:cNvPr id="7" name="Slide Number Placeholder 6"/>
          <p:cNvSpPr>
            <a:spLocks noGrp="1"/>
          </p:cNvSpPr>
          <p:nvPr>
            <p:ph type="sldNum" sz="quarter" idx="12"/>
          </p:nvPr>
        </p:nvSpPr>
        <p:spPr>
          <a:xfrm rot="60000">
            <a:off x="7557314" y="5896962"/>
            <a:ext cx="554023" cy="365125"/>
          </a:xfrm>
        </p:spPr>
        <p:txBody>
          <a:bodyPr/>
          <a:lstStyle/>
          <a:p>
            <a:fld id="{651FC063-5EA9-49AF-AFAF-D68C9E82B23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8"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9"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7"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7"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8"/>
            <a:ext cx="1213821" cy="365125"/>
          </a:xfrm>
        </p:spPr>
        <p:txBody>
          <a:bodyPr/>
          <a:lstStyle/>
          <a:p>
            <a:fld id="{B7C3F878-F5E8-489B-AC8A-64F2A7E22C28}" type="datetimeFigureOut">
              <a:rPr lang="en-US" smtClean="0"/>
              <a:pPr/>
              <a:t>6/16/2020</a:t>
            </a:fld>
            <a:endParaRPr lang="en-US"/>
          </a:p>
        </p:txBody>
      </p:sp>
      <p:sp>
        <p:nvSpPr>
          <p:cNvPr id="6" name="Footer Placeholder 5"/>
          <p:cNvSpPr>
            <a:spLocks noGrp="1"/>
          </p:cNvSpPr>
          <p:nvPr>
            <p:ph type="ftr" sz="quarter" idx="11"/>
          </p:nvPr>
        </p:nvSpPr>
        <p:spPr>
          <a:xfrm rot="-60000">
            <a:off x="914569" y="5831038"/>
            <a:ext cx="3319043" cy="365125"/>
          </a:xfrm>
        </p:spPr>
        <p:txBody>
          <a:bodyPr/>
          <a:lstStyle/>
          <a:p>
            <a:endParaRPr lang="en-US" dirty="0"/>
          </a:p>
        </p:txBody>
      </p:sp>
      <p:sp>
        <p:nvSpPr>
          <p:cNvPr id="7" name="Slide Number Placeholder 6"/>
          <p:cNvSpPr>
            <a:spLocks noGrp="1"/>
          </p:cNvSpPr>
          <p:nvPr>
            <p:ph type="sldNum" sz="quarter" idx="12"/>
          </p:nvPr>
        </p:nvSpPr>
        <p:spPr>
          <a:xfrm rot="60000">
            <a:off x="7562090" y="5900027"/>
            <a:ext cx="554023" cy="365125"/>
          </a:xfrm>
        </p:spPr>
        <p:txBody>
          <a:bodyPr/>
          <a:lstStyle/>
          <a:p>
            <a:fld id="{651FC063-5EA9-49AF-AFAF-D68C9E82B23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1"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2"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3"/>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8"/>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3"/>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B7C3F878-F5E8-489B-AC8A-64F2A7E22C28}" type="datetimeFigureOut">
              <a:rPr lang="en-US" smtClean="0"/>
              <a:pPr/>
              <a:t>6/16/2020</a:t>
            </a:fld>
            <a:endParaRPr lang="en-US" dirty="0"/>
          </a:p>
        </p:txBody>
      </p:sp>
      <p:sp>
        <p:nvSpPr>
          <p:cNvPr id="5" name="Footer Placeholder 4"/>
          <p:cNvSpPr>
            <a:spLocks noGrp="1"/>
          </p:cNvSpPr>
          <p:nvPr>
            <p:ph type="ftr" sz="quarter" idx="3"/>
          </p:nvPr>
        </p:nvSpPr>
        <p:spPr>
          <a:xfrm>
            <a:off x="914402" y="5809153"/>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dirty="0"/>
          </a:p>
        </p:txBody>
      </p:sp>
      <p:sp>
        <p:nvSpPr>
          <p:cNvPr id="6" name="Slide Number Placeholder 5"/>
          <p:cNvSpPr>
            <a:spLocks noGrp="1"/>
          </p:cNvSpPr>
          <p:nvPr>
            <p:ph type="sldNum" sz="quarter" idx="4"/>
          </p:nvPr>
        </p:nvSpPr>
        <p:spPr>
          <a:xfrm>
            <a:off x="7670203" y="5809153"/>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651FC063-5EA9-49AF-AFAF-D68C9E82B2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3" Type="http://schemas.openxmlformats.org/officeDocument/2006/relationships/image" Target="../media/image138.jpe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image" Target="../media/image137.jpeg"/><Relationship Id="rId1" Type="http://schemas.openxmlformats.org/officeDocument/2006/relationships/slideLayout" Target="../slideLayouts/slideLayout6.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jpeg"/></Relationships>
</file>

<file path=ppt/slides/_rels/slide45.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jpeg"/><Relationship Id="rId3" Type="http://schemas.openxmlformats.org/officeDocument/2006/relationships/image" Target="../media/image150.jpeg"/><Relationship Id="rId7" Type="http://schemas.openxmlformats.org/officeDocument/2006/relationships/image" Target="../media/image154.jpeg"/><Relationship Id="rId12" Type="http://schemas.openxmlformats.org/officeDocument/2006/relationships/image" Target="../media/image159.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53.jpeg"/><Relationship Id="rId11" Type="http://schemas.openxmlformats.org/officeDocument/2006/relationships/image" Target="../media/image158.jpeg"/><Relationship Id="rId5" Type="http://schemas.openxmlformats.org/officeDocument/2006/relationships/image" Target="../media/image152.jpe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jpeg"/></Relationships>
</file>

<file path=ppt/slides/_rels/slide4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173.png"/></Relationships>
</file>

<file path=ppt/slides/_rels/slide5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6.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5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85.gif"/></Relationships>
</file>

<file path=ppt/slides/_rels/slide57.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jpeg"/><Relationship Id="rId12" Type="http://schemas.openxmlformats.org/officeDocument/2006/relationships/image" Target="../media/image196.jpe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90.jpeg"/><Relationship Id="rId11" Type="http://schemas.openxmlformats.org/officeDocument/2006/relationships/image" Target="../media/image195.jpeg"/><Relationship Id="rId5" Type="http://schemas.openxmlformats.org/officeDocument/2006/relationships/image" Target="../media/image189.jpeg"/><Relationship Id="rId10" Type="http://schemas.openxmlformats.org/officeDocument/2006/relationships/image" Target="../media/image194.jpeg"/><Relationship Id="rId4" Type="http://schemas.openxmlformats.org/officeDocument/2006/relationships/image" Target="../media/image188.jpeg"/><Relationship Id="rId9" Type="http://schemas.openxmlformats.org/officeDocument/2006/relationships/image" Target="../media/image193.jpeg"/></Relationships>
</file>

<file path=ppt/slides/_rels/slide58.xml.rels><?xml version="1.0" encoding="UTF-8" standalone="yes"?>
<Relationships xmlns="http://schemas.openxmlformats.org/package/2006/relationships"><Relationship Id="rId3" Type="http://schemas.openxmlformats.org/officeDocument/2006/relationships/image" Target="../media/image198.jpeg"/><Relationship Id="rId7" Type="http://schemas.openxmlformats.org/officeDocument/2006/relationships/image" Target="../media/image202.jpeg"/><Relationship Id="rId2" Type="http://schemas.openxmlformats.org/officeDocument/2006/relationships/image" Target="../media/image197.jpeg"/><Relationship Id="rId1" Type="http://schemas.openxmlformats.org/officeDocument/2006/relationships/slideLayout" Target="../slideLayouts/slideLayout7.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59.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208.jpeg"/><Relationship Id="rId2" Type="http://schemas.openxmlformats.org/officeDocument/2006/relationships/image" Target="../media/image203.jpeg"/><Relationship Id="rId1" Type="http://schemas.openxmlformats.org/officeDocument/2006/relationships/slideLayout" Target="../slideLayouts/slideLayout6.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210.jpeg"/><Relationship Id="rId7" Type="http://schemas.openxmlformats.org/officeDocument/2006/relationships/image" Target="../media/image214.jpeg"/><Relationship Id="rId12" Type="http://schemas.openxmlformats.org/officeDocument/2006/relationships/image" Target="../media/image219.jpeg"/><Relationship Id="rId2" Type="http://schemas.openxmlformats.org/officeDocument/2006/relationships/image" Target="../media/image209.jpeg"/><Relationship Id="rId1" Type="http://schemas.openxmlformats.org/officeDocument/2006/relationships/slideLayout" Target="../slideLayouts/slideLayout6.xml"/><Relationship Id="rId6" Type="http://schemas.openxmlformats.org/officeDocument/2006/relationships/image" Target="../media/image213.jpeg"/><Relationship Id="rId11" Type="http://schemas.openxmlformats.org/officeDocument/2006/relationships/image" Target="../media/image218.jpeg"/><Relationship Id="rId5" Type="http://schemas.openxmlformats.org/officeDocument/2006/relationships/image" Target="../media/image212.jpeg"/><Relationship Id="rId10" Type="http://schemas.openxmlformats.org/officeDocument/2006/relationships/image" Target="../media/image217.jpeg"/><Relationship Id="rId4" Type="http://schemas.openxmlformats.org/officeDocument/2006/relationships/image" Target="../media/image211.jpeg"/><Relationship Id="rId9" Type="http://schemas.openxmlformats.org/officeDocument/2006/relationships/image" Target="../media/image216.jpeg"/></Relationships>
</file>

<file path=ppt/slides/_rels/slide61.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image" Target="../media/image220.jpeg"/><Relationship Id="rId1" Type="http://schemas.openxmlformats.org/officeDocument/2006/relationships/slideLayout" Target="../slideLayouts/slideLayout6.xml"/><Relationship Id="rId6" Type="http://schemas.openxmlformats.org/officeDocument/2006/relationships/image" Target="../media/image224.jpeg"/><Relationship Id="rId5" Type="http://schemas.openxmlformats.org/officeDocument/2006/relationships/image" Target="../media/image223.jpeg"/><Relationship Id="rId10" Type="http://schemas.openxmlformats.org/officeDocument/2006/relationships/image" Target="../media/image228.jpeg"/><Relationship Id="rId4" Type="http://schemas.openxmlformats.org/officeDocument/2006/relationships/image" Target="../media/image222.jpeg"/><Relationship Id="rId9" Type="http://schemas.openxmlformats.org/officeDocument/2006/relationships/image" Target="../media/image227.png"/></Relationships>
</file>

<file path=ppt/slides/_rels/slide62.xml.rels><?xml version="1.0" encoding="UTF-8" standalone="yes"?>
<Relationships xmlns="http://schemas.openxmlformats.org/package/2006/relationships"><Relationship Id="rId3" Type="http://schemas.openxmlformats.org/officeDocument/2006/relationships/image" Target="../media/image230.jpeg"/><Relationship Id="rId7" Type="http://schemas.openxmlformats.org/officeDocument/2006/relationships/image" Target="../media/image234.png"/><Relationship Id="rId2" Type="http://schemas.openxmlformats.org/officeDocument/2006/relationships/image" Target="../media/image229.jpeg"/><Relationship Id="rId1" Type="http://schemas.openxmlformats.org/officeDocument/2006/relationships/slideLayout" Target="../slideLayouts/slideLayout6.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63.xml.rels><?xml version="1.0" encoding="UTF-8" standalone="yes"?>
<Relationships xmlns="http://schemas.openxmlformats.org/package/2006/relationships"><Relationship Id="rId8" Type="http://schemas.openxmlformats.org/officeDocument/2006/relationships/image" Target="../media/image241.jpeg"/><Relationship Id="rId3" Type="http://schemas.openxmlformats.org/officeDocument/2006/relationships/image" Target="../media/image236.jpeg"/><Relationship Id="rId7" Type="http://schemas.openxmlformats.org/officeDocument/2006/relationships/image" Target="../media/image240.jpeg"/><Relationship Id="rId2" Type="http://schemas.openxmlformats.org/officeDocument/2006/relationships/image" Target="../media/image235.jpeg"/><Relationship Id="rId1" Type="http://schemas.openxmlformats.org/officeDocument/2006/relationships/slideLayout" Target="../slideLayouts/slideLayout6.xml"/><Relationship Id="rId6" Type="http://schemas.openxmlformats.org/officeDocument/2006/relationships/image" Target="../media/image239.jpeg"/><Relationship Id="rId5" Type="http://schemas.openxmlformats.org/officeDocument/2006/relationships/image" Target="../media/image238.jpeg"/><Relationship Id="rId10" Type="http://schemas.openxmlformats.org/officeDocument/2006/relationships/image" Target="../media/image243.jpeg"/><Relationship Id="rId4" Type="http://schemas.openxmlformats.org/officeDocument/2006/relationships/image" Target="../media/image237.jpeg"/><Relationship Id="rId9" Type="http://schemas.openxmlformats.org/officeDocument/2006/relationships/image" Target="../media/image242.jpeg"/></Relationships>
</file>

<file path=ppt/slides/_rels/slide64.xml.rels><?xml version="1.0" encoding="UTF-8" standalone="yes"?>
<Relationships xmlns="http://schemas.openxmlformats.org/package/2006/relationships"><Relationship Id="rId8" Type="http://schemas.openxmlformats.org/officeDocument/2006/relationships/image" Target="../media/image250.jpeg"/><Relationship Id="rId13" Type="http://schemas.openxmlformats.org/officeDocument/2006/relationships/image" Target="../media/image255.jpeg"/><Relationship Id="rId18" Type="http://schemas.openxmlformats.org/officeDocument/2006/relationships/image" Target="../media/image260.jpeg"/><Relationship Id="rId3" Type="http://schemas.openxmlformats.org/officeDocument/2006/relationships/image" Target="../media/image245.png"/><Relationship Id="rId7" Type="http://schemas.openxmlformats.org/officeDocument/2006/relationships/image" Target="../media/image249.jpeg"/><Relationship Id="rId12" Type="http://schemas.openxmlformats.org/officeDocument/2006/relationships/image" Target="../media/image254.jpeg"/><Relationship Id="rId17" Type="http://schemas.openxmlformats.org/officeDocument/2006/relationships/image" Target="../media/image259.jpeg"/><Relationship Id="rId2" Type="http://schemas.openxmlformats.org/officeDocument/2006/relationships/image" Target="../media/image244.png"/><Relationship Id="rId16" Type="http://schemas.openxmlformats.org/officeDocument/2006/relationships/image" Target="../media/image258.jpeg"/><Relationship Id="rId1" Type="http://schemas.openxmlformats.org/officeDocument/2006/relationships/slideLayout" Target="../slideLayouts/slideLayout6.xml"/><Relationship Id="rId6" Type="http://schemas.openxmlformats.org/officeDocument/2006/relationships/image" Target="../media/image248.jpeg"/><Relationship Id="rId11" Type="http://schemas.openxmlformats.org/officeDocument/2006/relationships/image" Target="../media/image253.jpeg"/><Relationship Id="rId5" Type="http://schemas.openxmlformats.org/officeDocument/2006/relationships/image" Target="../media/image247.jpeg"/><Relationship Id="rId15" Type="http://schemas.openxmlformats.org/officeDocument/2006/relationships/image" Target="../media/image257.jpeg"/><Relationship Id="rId10" Type="http://schemas.openxmlformats.org/officeDocument/2006/relationships/image" Target="../media/image252.jpeg"/><Relationship Id="rId4" Type="http://schemas.openxmlformats.org/officeDocument/2006/relationships/image" Target="../media/image246.jpeg"/><Relationship Id="rId9" Type="http://schemas.openxmlformats.org/officeDocument/2006/relationships/image" Target="../media/image251.jpeg"/><Relationship Id="rId14" Type="http://schemas.openxmlformats.org/officeDocument/2006/relationships/image" Target="../media/image256.jpeg"/></Relationships>
</file>

<file path=ppt/slides/_rels/slide65.xml.rels><?xml version="1.0" encoding="UTF-8" standalone="yes"?>
<Relationships xmlns="http://schemas.openxmlformats.org/package/2006/relationships"><Relationship Id="rId8" Type="http://schemas.openxmlformats.org/officeDocument/2006/relationships/image" Target="../media/image266.jpeg"/><Relationship Id="rId3" Type="http://schemas.openxmlformats.org/officeDocument/2006/relationships/image" Target="../media/image261.jpeg"/><Relationship Id="rId7" Type="http://schemas.openxmlformats.org/officeDocument/2006/relationships/image" Target="../media/image265.jpeg"/><Relationship Id="rId2"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image" Target="../media/image264.jpeg"/><Relationship Id="rId5" Type="http://schemas.openxmlformats.org/officeDocument/2006/relationships/image" Target="../media/image263.jpeg"/><Relationship Id="rId10" Type="http://schemas.microsoft.com/office/2007/relationships/hdphoto" Target="../media/hdphoto2.wdp"/><Relationship Id="rId4" Type="http://schemas.openxmlformats.org/officeDocument/2006/relationships/image" Target="../media/image262.jpeg"/><Relationship Id="rId9" Type="http://schemas.openxmlformats.org/officeDocument/2006/relationships/image" Target="../media/image267.png"/></Relationships>
</file>

<file path=ppt/slides/_rels/slide66.xml.rels><?xml version="1.0" encoding="UTF-8" standalone="yes"?>
<Relationships xmlns="http://schemas.openxmlformats.org/package/2006/relationships"><Relationship Id="rId8" Type="http://schemas.openxmlformats.org/officeDocument/2006/relationships/image" Target="../media/image274.jpeg"/><Relationship Id="rId13" Type="http://schemas.openxmlformats.org/officeDocument/2006/relationships/image" Target="../media/image279.jpeg"/><Relationship Id="rId3" Type="http://schemas.openxmlformats.org/officeDocument/2006/relationships/image" Target="../media/image269.jpeg"/><Relationship Id="rId7" Type="http://schemas.openxmlformats.org/officeDocument/2006/relationships/image" Target="../media/image273.jpeg"/><Relationship Id="rId12" Type="http://schemas.openxmlformats.org/officeDocument/2006/relationships/image" Target="../media/image278.jpeg"/><Relationship Id="rId2" Type="http://schemas.openxmlformats.org/officeDocument/2006/relationships/image" Target="../media/image268.jpeg"/><Relationship Id="rId1" Type="http://schemas.openxmlformats.org/officeDocument/2006/relationships/slideLayout" Target="../slideLayouts/slideLayout6.xml"/><Relationship Id="rId6" Type="http://schemas.openxmlformats.org/officeDocument/2006/relationships/image" Target="../media/image272.jpeg"/><Relationship Id="rId11" Type="http://schemas.openxmlformats.org/officeDocument/2006/relationships/image" Target="../media/image277.jpeg"/><Relationship Id="rId5" Type="http://schemas.openxmlformats.org/officeDocument/2006/relationships/image" Target="../media/image271.jpeg"/><Relationship Id="rId10" Type="http://schemas.openxmlformats.org/officeDocument/2006/relationships/image" Target="../media/image276.jpeg"/><Relationship Id="rId4" Type="http://schemas.openxmlformats.org/officeDocument/2006/relationships/image" Target="../media/image270.jpeg"/><Relationship Id="rId9" Type="http://schemas.openxmlformats.org/officeDocument/2006/relationships/image" Target="../media/image275.jpeg"/><Relationship Id="rId14" Type="http://schemas.openxmlformats.org/officeDocument/2006/relationships/image" Target="../media/image280.png"/></Relationships>
</file>

<file path=ppt/slides/_rels/slide67.xml.rels><?xml version="1.0" encoding="UTF-8" standalone="yes"?>
<Relationships xmlns="http://schemas.openxmlformats.org/package/2006/relationships"><Relationship Id="rId8" Type="http://schemas.openxmlformats.org/officeDocument/2006/relationships/image" Target="../media/image287.jpeg"/><Relationship Id="rId3" Type="http://schemas.openxmlformats.org/officeDocument/2006/relationships/image" Target="../media/image282.jpeg"/><Relationship Id="rId7" Type="http://schemas.openxmlformats.org/officeDocument/2006/relationships/image" Target="../media/image286.jpeg"/><Relationship Id="rId2" Type="http://schemas.openxmlformats.org/officeDocument/2006/relationships/image" Target="../media/image281.jpeg"/><Relationship Id="rId1" Type="http://schemas.openxmlformats.org/officeDocument/2006/relationships/slideLayout" Target="../slideLayouts/slideLayout7.xml"/><Relationship Id="rId6" Type="http://schemas.openxmlformats.org/officeDocument/2006/relationships/image" Target="../media/image285.jpeg"/><Relationship Id="rId5" Type="http://schemas.openxmlformats.org/officeDocument/2006/relationships/image" Target="../media/image284.jpeg"/><Relationship Id="rId10" Type="http://schemas.openxmlformats.org/officeDocument/2006/relationships/image" Target="../media/image289.jpeg"/><Relationship Id="rId4" Type="http://schemas.openxmlformats.org/officeDocument/2006/relationships/image" Target="../media/image283.jpeg"/><Relationship Id="rId9" Type="http://schemas.openxmlformats.org/officeDocument/2006/relationships/image" Target="../media/image288.jpeg"/></Relationships>
</file>

<file path=ppt/slides/_rels/slide68.xml.rels><?xml version="1.0" encoding="UTF-8" standalone="yes"?>
<Relationships xmlns="http://schemas.openxmlformats.org/package/2006/relationships"><Relationship Id="rId8" Type="http://schemas.openxmlformats.org/officeDocument/2006/relationships/image" Target="../media/image296.jpeg"/><Relationship Id="rId3" Type="http://schemas.openxmlformats.org/officeDocument/2006/relationships/image" Target="../media/image291.jpeg"/><Relationship Id="rId7" Type="http://schemas.openxmlformats.org/officeDocument/2006/relationships/image" Target="../media/image295.jpeg"/><Relationship Id="rId2" Type="http://schemas.openxmlformats.org/officeDocument/2006/relationships/image" Target="../media/image290.png"/><Relationship Id="rId1" Type="http://schemas.openxmlformats.org/officeDocument/2006/relationships/slideLayout" Target="../slideLayouts/slideLayout6.xml"/><Relationship Id="rId6" Type="http://schemas.openxmlformats.org/officeDocument/2006/relationships/image" Target="../media/image294.jpeg"/><Relationship Id="rId5" Type="http://schemas.openxmlformats.org/officeDocument/2006/relationships/image" Target="../media/image293.jpeg"/><Relationship Id="rId10" Type="http://schemas.openxmlformats.org/officeDocument/2006/relationships/image" Target="../media/image298.png"/><Relationship Id="rId4" Type="http://schemas.openxmlformats.org/officeDocument/2006/relationships/image" Target="../media/image292.jpeg"/><Relationship Id="rId9" Type="http://schemas.openxmlformats.org/officeDocument/2006/relationships/image" Target="../media/image297.jpeg"/></Relationships>
</file>

<file path=ppt/slides/_rels/slide69.xml.rels><?xml version="1.0" encoding="UTF-8" standalone="yes"?>
<Relationships xmlns="http://schemas.openxmlformats.org/package/2006/relationships"><Relationship Id="rId8" Type="http://schemas.openxmlformats.org/officeDocument/2006/relationships/image" Target="../media/image305.jpeg"/><Relationship Id="rId3" Type="http://schemas.openxmlformats.org/officeDocument/2006/relationships/image" Target="../media/image300.jpeg"/><Relationship Id="rId7" Type="http://schemas.openxmlformats.org/officeDocument/2006/relationships/image" Target="../media/image304.jpeg"/><Relationship Id="rId12" Type="http://schemas.openxmlformats.org/officeDocument/2006/relationships/image" Target="../media/image309.png"/><Relationship Id="rId2" Type="http://schemas.openxmlformats.org/officeDocument/2006/relationships/image" Target="../media/image299.jpeg"/><Relationship Id="rId1" Type="http://schemas.openxmlformats.org/officeDocument/2006/relationships/slideLayout" Target="../slideLayouts/slideLayout6.xml"/><Relationship Id="rId6" Type="http://schemas.openxmlformats.org/officeDocument/2006/relationships/image" Target="../media/image303.jpeg"/><Relationship Id="rId11" Type="http://schemas.openxmlformats.org/officeDocument/2006/relationships/image" Target="../media/image308.jpeg"/><Relationship Id="rId5" Type="http://schemas.openxmlformats.org/officeDocument/2006/relationships/image" Target="../media/image302.jpeg"/><Relationship Id="rId10" Type="http://schemas.openxmlformats.org/officeDocument/2006/relationships/image" Target="../media/image307.jpeg"/><Relationship Id="rId4" Type="http://schemas.openxmlformats.org/officeDocument/2006/relationships/image" Target="../media/image301.jpeg"/><Relationship Id="rId9" Type="http://schemas.openxmlformats.org/officeDocument/2006/relationships/image" Target="../media/image306.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14.jpeg"/><Relationship Id="rId16"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70.xml.rels><?xml version="1.0" encoding="UTF-8" standalone="yes"?>
<Relationships xmlns="http://schemas.openxmlformats.org/package/2006/relationships"><Relationship Id="rId8" Type="http://schemas.openxmlformats.org/officeDocument/2006/relationships/image" Target="../media/image316.jpeg"/><Relationship Id="rId3" Type="http://schemas.openxmlformats.org/officeDocument/2006/relationships/image" Target="../media/image311.jpeg"/><Relationship Id="rId7" Type="http://schemas.openxmlformats.org/officeDocument/2006/relationships/image" Target="../media/image315.jpeg"/><Relationship Id="rId2" Type="http://schemas.openxmlformats.org/officeDocument/2006/relationships/image" Target="../media/image310.jpeg"/><Relationship Id="rId1" Type="http://schemas.openxmlformats.org/officeDocument/2006/relationships/slideLayout" Target="../slideLayouts/slideLayout6.xml"/><Relationship Id="rId6" Type="http://schemas.openxmlformats.org/officeDocument/2006/relationships/image" Target="../media/image314.jpeg"/><Relationship Id="rId11" Type="http://schemas.microsoft.com/office/2007/relationships/hdphoto" Target="../media/hdphoto3.wdp"/><Relationship Id="rId5" Type="http://schemas.openxmlformats.org/officeDocument/2006/relationships/image" Target="../media/image313.jpeg"/><Relationship Id="rId10" Type="http://schemas.openxmlformats.org/officeDocument/2006/relationships/image" Target="../media/image318.png"/><Relationship Id="rId4" Type="http://schemas.openxmlformats.org/officeDocument/2006/relationships/image" Target="../media/image312.jpeg"/><Relationship Id="rId9" Type="http://schemas.openxmlformats.org/officeDocument/2006/relationships/image" Target="../media/image317.jpeg"/></Relationships>
</file>

<file path=ppt/slides/_rels/slide71.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jpeg"/><Relationship Id="rId7" Type="http://schemas.openxmlformats.org/officeDocument/2006/relationships/image" Target="../media/image324.jpeg"/><Relationship Id="rId2" Type="http://schemas.openxmlformats.org/officeDocument/2006/relationships/image" Target="../media/image319.jpeg"/><Relationship Id="rId1" Type="http://schemas.openxmlformats.org/officeDocument/2006/relationships/slideLayout" Target="../slideLayouts/slideLayout6.xml"/><Relationship Id="rId6" Type="http://schemas.openxmlformats.org/officeDocument/2006/relationships/image" Target="../media/image323.jpeg"/><Relationship Id="rId5" Type="http://schemas.openxmlformats.org/officeDocument/2006/relationships/image" Target="../media/image322.jpeg"/><Relationship Id="rId4" Type="http://schemas.openxmlformats.org/officeDocument/2006/relationships/image" Target="../media/image321.jpeg"/></Relationships>
</file>

<file path=ppt/slides/_rels/slide7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jpeg"/><Relationship Id="rId1" Type="http://schemas.openxmlformats.org/officeDocument/2006/relationships/slideLayout" Target="../slideLayouts/slideLayout6.xml"/><Relationship Id="rId4" Type="http://schemas.openxmlformats.org/officeDocument/2006/relationships/image" Target="../media/image3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1" y="1067511"/>
            <a:ext cx="5723468" cy="1828090"/>
          </a:xfrm>
        </p:spPr>
        <p:txBody>
          <a:bodyPr>
            <a:noAutofit/>
          </a:bodyPr>
          <a:lstStyle/>
          <a:p>
            <a:r>
              <a:rPr lang="en-US" sz="13800" dirty="0" smtClean="0">
                <a:latin typeface="Algerian" panose="04020705040A02060702" pitchFamily="82" charset="0"/>
              </a:rPr>
              <a:t>JMFS</a:t>
            </a:r>
            <a:endParaRPr lang="en-US" sz="13800" dirty="0">
              <a:latin typeface="Algerian" panose="04020705040A02060702" pitchFamily="82" charset="0"/>
            </a:endParaRPr>
          </a:p>
        </p:txBody>
      </p:sp>
      <p:sp>
        <p:nvSpPr>
          <p:cNvPr id="3" name="Subtitle 2"/>
          <p:cNvSpPr>
            <a:spLocks noGrp="1"/>
          </p:cNvSpPr>
          <p:nvPr>
            <p:ph type="subTitle" idx="1"/>
          </p:nvPr>
        </p:nvSpPr>
        <p:spPr>
          <a:xfrm>
            <a:off x="1752601" y="4724400"/>
            <a:ext cx="5712179" cy="1066800"/>
          </a:xfrm>
        </p:spPr>
        <p:txBody>
          <a:bodyPr>
            <a:noAutofit/>
          </a:bodyPr>
          <a:lstStyle/>
          <a:p>
            <a:r>
              <a:rPr lang="en-US" sz="3200" dirty="0" smtClean="0">
                <a:solidFill>
                  <a:schemeClr val="tx1"/>
                </a:solidFill>
                <a:latin typeface="Algerian" panose="04020705040A02060702" pitchFamily="82" charset="0"/>
              </a:rPr>
              <a:t>2019-2020</a:t>
            </a:r>
          </a:p>
          <a:p>
            <a:r>
              <a:rPr lang="en-US" sz="3200" dirty="0" smtClean="0">
                <a:solidFill>
                  <a:schemeClr val="tx1"/>
                </a:solidFill>
                <a:latin typeface="Algerian" panose="04020705040A02060702" pitchFamily="82" charset="0"/>
              </a:rPr>
              <a:t>Yearbook</a:t>
            </a:r>
            <a:endParaRPr lang="en-US" sz="3200" dirty="0">
              <a:solidFill>
                <a:schemeClr val="tx1"/>
              </a:solidFill>
              <a:latin typeface="Algerian" panose="04020705040A02060702" pitchFamily="82" charset="0"/>
            </a:endParaRPr>
          </a:p>
        </p:txBody>
      </p:sp>
      <p:pic>
        <p:nvPicPr>
          <p:cNvPr id="1026" name="Picture 2" descr="Rent fields, gyms, theaters and more in Santa Ana"/>
          <p:cNvPicPr>
            <a:picLocks noChangeAspect="1" noChangeArrowheads="1"/>
          </p:cNvPicPr>
          <p:nvPr/>
        </p:nvPicPr>
        <p:blipFill rotWithShape="1">
          <a:blip r:embed="rId2">
            <a:extLst>
              <a:ext uri="{28A0092B-C50C-407E-A947-70E740481C1C}">
                <a14:useLocalDpi xmlns:a14="http://schemas.microsoft.com/office/drawing/2010/main" val="0"/>
              </a:ext>
            </a:extLst>
          </a:blip>
          <a:srcRect l="1123"/>
          <a:stretch/>
        </p:blipFill>
        <p:spPr bwMode="auto">
          <a:xfrm>
            <a:off x="1757680" y="2590800"/>
            <a:ext cx="7157720" cy="191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2179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65245" cy="1202485"/>
          </a:xfrm>
        </p:spPr>
        <p:txBody>
          <a:bodyPr>
            <a:normAutofit fontScale="90000"/>
          </a:bodyPr>
          <a:lstStyle/>
          <a:p>
            <a:r>
              <a:rPr lang="en-US" dirty="0" smtClean="0"/>
              <a:t>Mrs. </a:t>
            </a:r>
            <a:r>
              <a:rPr lang="en-US" dirty="0" err="1" smtClean="0"/>
              <a:t>Hagmann</a:t>
            </a:r>
            <a:r>
              <a:rPr lang="en-US" dirty="0" smtClean="0"/>
              <a:t/>
            </a:r>
            <a:br>
              <a:rPr lang="en-US" dirty="0" smtClean="0"/>
            </a:br>
            <a:r>
              <a:rPr lang="en-US" dirty="0" smtClean="0"/>
              <a:t>Kindergarten</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831323"/>
            <a:ext cx="5715000" cy="495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descr="C:\Users\User\Pictures\Yearbook 2019-2020\Staff 3\Hagman M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231123"/>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836632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6965245" cy="1202485"/>
          </a:xfrm>
        </p:spPr>
        <p:txBody>
          <a:bodyPr>
            <a:normAutofit fontScale="90000"/>
          </a:bodyPr>
          <a:lstStyle/>
          <a:p>
            <a:r>
              <a:rPr lang="en-US" dirty="0" smtClean="0"/>
              <a:t>Mrs. Johnston</a:t>
            </a:r>
            <a:br>
              <a:rPr lang="en-US" dirty="0" smtClean="0"/>
            </a:br>
            <a:r>
              <a:rPr lang="en-US" dirty="0" smtClean="0"/>
              <a:t>Kindergarten</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905000"/>
            <a:ext cx="5715000" cy="4811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29892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65245" cy="1202485"/>
          </a:xfrm>
        </p:spPr>
        <p:txBody>
          <a:bodyPr>
            <a:normAutofit fontScale="90000"/>
          </a:bodyPr>
          <a:lstStyle/>
          <a:p>
            <a:r>
              <a:rPr lang="en-US" dirty="0" smtClean="0"/>
              <a:t>Mrs. Kramer</a:t>
            </a:r>
            <a:br>
              <a:rPr lang="en-US" dirty="0" smtClean="0"/>
            </a:br>
            <a:r>
              <a:rPr lang="en-US" dirty="0" smtClean="0"/>
              <a:t>Kindergarten</a:t>
            </a:r>
            <a:endParaRPr lang="en-US" dirty="0"/>
          </a:p>
        </p:txBody>
      </p:sp>
      <p:pic>
        <p:nvPicPr>
          <p:cNvPr id="9218" name="Picture 2" descr="C:\Users\User\Pictures\Yearbook 2019-2020\Staff 2\Kramer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05000"/>
            <a:ext cx="5715000" cy="4819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83338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50115"/>
            <a:ext cx="6965245" cy="1202485"/>
          </a:xfrm>
        </p:spPr>
        <p:txBody>
          <a:bodyPr>
            <a:normAutofit fontScale="90000"/>
          </a:bodyPr>
          <a:lstStyle/>
          <a:p>
            <a:r>
              <a:rPr lang="en-US" dirty="0" smtClean="0"/>
              <a:t>Miss Small</a:t>
            </a:r>
            <a:br>
              <a:rPr lang="en-US" dirty="0" smtClean="0"/>
            </a:br>
            <a:r>
              <a:rPr lang="en-US" dirty="0" smtClean="0"/>
              <a:t>Kindergarten</a:t>
            </a:r>
            <a:endParaRPr lang="en-US" dirty="0"/>
          </a:p>
        </p:txBody>
      </p:sp>
      <p:pic>
        <p:nvPicPr>
          <p:cNvPr id="10242" name="Picture 2" descr="C:\Users\User\Pictures\Yearbook 2019-2020\Staff 2\Small Mi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640" y="1905000"/>
            <a:ext cx="571536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04354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6965245" cy="1202485"/>
          </a:xfrm>
        </p:spPr>
        <p:txBody>
          <a:bodyPr/>
          <a:lstStyle/>
          <a:p>
            <a:r>
              <a:rPr lang="en-US" dirty="0" smtClean="0"/>
              <a:t>First Grade</a:t>
            </a:r>
            <a:endParaRPr lang="en-US" dirty="0"/>
          </a:p>
        </p:txBody>
      </p:sp>
      <p:pic>
        <p:nvPicPr>
          <p:cNvPr id="39938" name="Picture 2" descr="C:\Users\User\Pictures\Yearbook 2019-2020\1st grade\unnamed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317" y="803274"/>
            <a:ext cx="219217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descr="C:\Users\User\Pictures\Yearbook 2019-2020\1st grade\unnamed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838200"/>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C:\Users\User\Pictures\Yearbook 2019-2020\1st grade\unnam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3733800"/>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Users\User\Pictures\Yearbook 2019-2020\1st grade\IMG_1968.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7489" y="1371600"/>
            <a:ext cx="2946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User\Pictures\Yearbook 2019-2020\1st grade\IMG_1904.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203"/>
          <a:stretch/>
        </p:blipFill>
        <p:spPr bwMode="auto">
          <a:xfrm>
            <a:off x="6172200" y="4189690"/>
            <a:ext cx="2590800" cy="265287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User\Pictures\Yearbook 2019-2020\1st grade\IMG_1909.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600" y="3755985"/>
            <a:ext cx="20574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7668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89155"/>
            <a:ext cx="6965245" cy="1202485"/>
          </a:xfrm>
        </p:spPr>
        <p:txBody>
          <a:bodyPr>
            <a:normAutofit fontScale="90000"/>
          </a:bodyPr>
          <a:lstStyle/>
          <a:p>
            <a:r>
              <a:rPr lang="en-US" dirty="0" smtClean="0"/>
              <a:t>Mrs. Dyson</a:t>
            </a:r>
            <a:br>
              <a:rPr lang="en-US" dirty="0" smtClean="0"/>
            </a:br>
            <a:r>
              <a:rPr lang="en-US" dirty="0" smtClean="0"/>
              <a:t>1</a:t>
            </a:r>
            <a:r>
              <a:rPr lang="en-US" baseline="30000" dirty="0" smtClean="0"/>
              <a:t>st</a:t>
            </a:r>
            <a:r>
              <a:rPr lang="en-US" dirty="0" smtClean="0"/>
              <a:t> Grade</a:t>
            </a:r>
            <a:endParaRPr lang="en-US" dirty="0"/>
          </a:p>
        </p:txBody>
      </p:sp>
      <p:pic>
        <p:nvPicPr>
          <p:cNvPr id="11266" name="Picture 2" descr="C:\Users\User\Pictures\Yearbook 2019-2020\Staff 2\Dyson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235" y="1524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752600"/>
            <a:ext cx="5715000" cy="4943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3264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6965245" cy="1202485"/>
          </a:xfrm>
        </p:spPr>
        <p:txBody>
          <a:bodyPr>
            <a:normAutofit fontScale="90000"/>
          </a:bodyPr>
          <a:lstStyle/>
          <a:p>
            <a:r>
              <a:rPr lang="en-US" dirty="0" smtClean="0"/>
              <a:t>Mrs. Goods</a:t>
            </a:r>
            <a:br>
              <a:rPr lang="en-US" dirty="0" smtClean="0"/>
            </a:br>
            <a:r>
              <a:rPr lang="en-US" dirty="0" smtClean="0"/>
              <a:t>1</a:t>
            </a:r>
            <a:r>
              <a:rPr lang="en-US" baseline="30000" dirty="0" smtClean="0"/>
              <a:t>st</a:t>
            </a:r>
            <a:r>
              <a:rPr lang="en-US" dirty="0" smtClean="0"/>
              <a:t> Grade</a:t>
            </a:r>
            <a:endParaRPr lang="en-US" dirty="0"/>
          </a:p>
        </p:txBody>
      </p:sp>
      <p:pic>
        <p:nvPicPr>
          <p:cNvPr id="12290" name="Picture 2" descr="C:\Users\User\Pictures\Yearbook 2019-2020\Staff 2\Goods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1280160"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828800"/>
            <a:ext cx="5715000" cy="4829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2684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046475" y="3033781"/>
            <a:ext cx="6965245" cy="1202485"/>
          </a:xfrm>
        </p:spPr>
        <p:txBody>
          <a:bodyPr>
            <a:normAutofit fontScale="90000"/>
          </a:bodyPr>
          <a:lstStyle/>
          <a:p>
            <a:r>
              <a:rPr lang="en-US" dirty="0" smtClean="0"/>
              <a:t>Mrs. Noriega</a:t>
            </a:r>
            <a:br>
              <a:rPr lang="en-US" dirty="0" smtClean="0"/>
            </a:br>
            <a:r>
              <a:rPr lang="en-US" dirty="0" smtClean="0"/>
              <a:t>1</a:t>
            </a:r>
            <a:r>
              <a:rPr lang="en-US" baseline="30000" dirty="0" smtClean="0"/>
              <a:t>st</a:t>
            </a:r>
            <a:r>
              <a:rPr lang="en-US" dirty="0" smtClean="0"/>
              <a:t> Grade</a:t>
            </a:r>
            <a:endParaRPr lang="en-US" dirty="0"/>
          </a:p>
        </p:txBody>
      </p:sp>
      <p:pic>
        <p:nvPicPr>
          <p:cNvPr id="13314" name="Picture 2" descr="C:\Users\User\Pictures\Yearbook 2019-2020\Staff 2\Noriega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
            <a:ext cx="1280160"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4402"/>
            <a:ext cx="5486400" cy="667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79717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555" y="550115"/>
            <a:ext cx="6965245" cy="1202485"/>
          </a:xfrm>
        </p:spPr>
        <p:txBody>
          <a:bodyPr>
            <a:normAutofit fontScale="90000"/>
          </a:bodyPr>
          <a:lstStyle/>
          <a:p>
            <a:r>
              <a:rPr lang="en-US" dirty="0" smtClean="0"/>
              <a:t>Mrs. Perez</a:t>
            </a:r>
            <a:br>
              <a:rPr lang="en-US" dirty="0" smtClean="0"/>
            </a:br>
            <a:r>
              <a:rPr lang="en-US" dirty="0" smtClean="0"/>
              <a:t>1</a:t>
            </a:r>
            <a:r>
              <a:rPr lang="en-US" baseline="30000" dirty="0" smtClean="0"/>
              <a:t>st</a:t>
            </a:r>
            <a:r>
              <a:rPr lang="en-US" dirty="0" smtClean="0"/>
              <a:t> Grade</a:t>
            </a:r>
            <a:endParaRPr lang="en-US" dirty="0"/>
          </a:p>
        </p:txBody>
      </p:sp>
      <p:pic>
        <p:nvPicPr>
          <p:cNvPr id="14338" name="Picture 2" descr="C:\Users\User\Pictures\Yearbook 2019-2020\Staff 2\Perez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76400"/>
            <a:ext cx="5319041" cy="512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598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550115"/>
            <a:ext cx="6965245" cy="1202485"/>
          </a:xfrm>
        </p:spPr>
        <p:txBody>
          <a:bodyPr>
            <a:normAutofit fontScale="90000"/>
          </a:bodyPr>
          <a:lstStyle/>
          <a:p>
            <a:r>
              <a:rPr lang="en-US" dirty="0" smtClean="0"/>
              <a:t>Ms. Sessions</a:t>
            </a:r>
            <a:br>
              <a:rPr lang="en-US" dirty="0" smtClean="0"/>
            </a:br>
            <a:r>
              <a:rPr lang="en-US" dirty="0" smtClean="0"/>
              <a:t>1</a:t>
            </a:r>
            <a:r>
              <a:rPr lang="en-US" baseline="30000" dirty="0" smtClean="0"/>
              <a:t>st</a:t>
            </a:r>
            <a:r>
              <a:rPr lang="en-US" dirty="0" smtClean="0"/>
              <a:t> Grade</a:t>
            </a:r>
            <a:endParaRPr lang="en-US" dirty="0"/>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676400"/>
            <a:ext cx="5393527" cy="512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descr="C:\Users\User\Pictures\Yearbook 2019-2020\Staff 3\Sessions M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879821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6965245" cy="1202485"/>
          </a:xfrm>
        </p:spPr>
        <p:txBody>
          <a:bodyPr/>
          <a:lstStyle/>
          <a:p>
            <a:r>
              <a:rPr lang="en-US" dirty="0" smtClean="0"/>
              <a:t>Mrs. Martin</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04900" y="1066800"/>
            <a:ext cx="2857500" cy="3571875"/>
          </a:xfrm>
        </p:spPr>
      </p:pic>
      <p:sp>
        <p:nvSpPr>
          <p:cNvPr id="4" name="Content Placeholder 3"/>
          <p:cNvSpPr>
            <a:spLocks noGrp="1"/>
          </p:cNvSpPr>
          <p:nvPr>
            <p:ph sz="quarter" idx="14"/>
          </p:nvPr>
        </p:nvSpPr>
        <p:spPr>
          <a:xfrm>
            <a:off x="4038600" y="609600"/>
            <a:ext cx="4343400" cy="5638800"/>
          </a:xfrm>
        </p:spPr>
        <p:txBody>
          <a:bodyPr>
            <a:noAutofit/>
          </a:bodyPr>
          <a:lstStyle/>
          <a:p>
            <a:pPr marL="0" indent="0">
              <a:buNone/>
            </a:pPr>
            <a:r>
              <a:rPr lang="en-US" sz="1700" dirty="0">
                <a:latin typeface="AR BLANCA" panose="02000000000000000000" pitchFamily="2" charset="0"/>
              </a:rPr>
              <a:t>Dear John Muir Students and Parents</a:t>
            </a:r>
            <a:r>
              <a:rPr lang="en-US" sz="1700" dirty="0" smtClean="0">
                <a:latin typeface="AR BLANCA" panose="02000000000000000000" pitchFamily="2" charset="0"/>
              </a:rPr>
              <a:t>,</a:t>
            </a:r>
          </a:p>
          <a:p>
            <a:pPr marL="0" indent="0">
              <a:buNone/>
            </a:pPr>
            <a:r>
              <a:rPr lang="en-US" sz="1700" dirty="0">
                <a:latin typeface="AR BLANCA" panose="02000000000000000000" pitchFamily="2" charset="0"/>
              </a:rPr>
              <a:t/>
            </a:r>
            <a:br>
              <a:rPr lang="en-US" sz="1700" dirty="0">
                <a:latin typeface="AR BLANCA" panose="02000000000000000000" pitchFamily="2" charset="0"/>
              </a:rPr>
            </a:br>
            <a:r>
              <a:rPr lang="en-US" sz="1700" dirty="0">
                <a:latin typeface="AR BLANCA" panose="02000000000000000000" pitchFamily="2" charset="0"/>
              </a:rPr>
              <a:t>This year has been another amazing year filled with hard work, fun experiences and laughter!  Together we have created many memories that I hope will last a lifetime!  Some of my favorite memories this year were the trunk or treat event where our Star Wars friends joined us, the color run and of course seeing so many students’ smiling faces as they walked out of the Eagles Nest with their chosen prizes.  </a:t>
            </a:r>
            <a:br>
              <a:rPr lang="en-US" sz="1700" dirty="0">
                <a:latin typeface="AR BLANCA" panose="02000000000000000000" pitchFamily="2" charset="0"/>
              </a:rPr>
            </a:br>
            <a:r>
              <a:rPr lang="en-US" sz="1700" dirty="0">
                <a:latin typeface="AR BLANCA" panose="02000000000000000000" pitchFamily="2" charset="0"/>
              </a:rPr>
              <a:t>On behalf of our John Muir staff, I would like to wish our 5</a:t>
            </a:r>
            <a:r>
              <a:rPr lang="en-US" sz="1700" baseline="30000" dirty="0">
                <a:latin typeface="AR BLANCA" panose="02000000000000000000" pitchFamily="2" charset="0"/>
              </a:rPr>
              <a:t>th</a:t>
            </a:r>
            <a:r>
              <a:rPr lang="en-US" sz="1700" dirty="0">
                <a:latin typeface="AR BLANCA" panose="02000000000000000000" pitchFamily="2" charset="0"/>
              </a:rPr>
              <a:t> grade promoting students a successful future as you move on to your new intermediate school.  You will be missed greatly, but we are confident you will do well as your future is very bright!  Our hope is that you shoot for the moon and never forget we believe in you!   This is not goodbye, but we will miss you until we meet again….</a:t>
            </a:r>
          </a:p>
        </p:txBody>
      </p:sp>
      <p:pic>
        <p:nvPicPr>
          <p:cNvPr id="59394" name="Picture 2" descr="Goodbyes are not forever. Goodbyes are not the end. They simply mean I’ll miss you, until we meet ag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724400"/>
            <a:ext cx="1752599" cy="150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1249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155" y="313157"/>
            <a:ext cx="6965245" cy="1202485"/>
          </a:xfrm>
        </p:spPr>
        <p:txBody>
          <a:bodyPr/>
          <a:lstStyle/>
          <a:p>
            <a:r>
              <a:rPr lang="en-US" dirty="0" smtClean="0"/>
              <a:t>Second Grade</a:t>
            </a:r>
            <a:endParaRPr lang="en-US" dirty="0"/>
          </a:p>
        </p:txBody>
      </p:sp>
      <p:pic>
        <p:nvPicPr>
          <p:cNvPr id="40962" name="Picture 2" descr="C:\Users\User\Pictures\Yearbook 2019-2020\2nd grade\IMG_08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69" r="17789"/>
          <a:stretch/>
        </p:blipFill>
        <p:spPr bwMode="auto">
          <a:xfrm>
            <a:off x="181708" y="76200"/>
            <a:ext cx="155916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C:\Users\User\Pictures\Yearbook 2019-2020\2nd grade\IMG_09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286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Users\User\Pictures\Yearbook 2019-2020\2nd grade\IMG_09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0242" y="409575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40965" name="Picture 5" descr="C:\Users\User\Pictures\Yearbook 2019-2020\2nd grade\IMG_20191220_122033_3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1447800"/>
            <a:ext cx="1977342" cy="1977342"/>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C:\Users\User\Pictures\Yearbook 2019-2020\2nd grade\20200310_10341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818" r="14773"/>
          <a:stretch/>
        </p:blipFill>
        <p:spPr bwMode="auto">
          <a:xfrm rot="5400000">
            <a:off x="1790700" y="1219200"/>
            <a:ext cx="17526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C:\Users\User\Pictures\Yearbook 2019-2020\2nd grade\IMG_20200128_08354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400"/>
          <a:stretch/>
        </p:blipFill>
        <p:spPr bwMode="auto">
          <a:xfrm>
            <a:off x="4038600" y="4916347"/>
            <a:ext cx="2947428" cy="1891496"/>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User\Pictures\Yearbook 2019-2020\2nd grade\IMG_213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210" r="18315"/>
          <a:stretch/>
        </p:blipFill>
        <p:spPr bwMode="auto">
          <a:xfrm rot="5400000">
            <a:off x="7157013" y="4989653"/>
            <a:ext cx="184037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User\Pictures\Yearbook 2019-2020\2nd grade\unnamed.jpg"/>
          <p:cNvPicPr>
            <a:picLocks noChangeAspect="1" noChangeArrowheads="1"/>
          </p:cNvPicPr>
          <p:nvPr/>
        </p:nvPicPr>
        <p:blipFill rotWithShape="1">
          <a:blip r:embed="rId9">
            <a:extLst>
              <a:ext uri="{28A0092B-C50C-407E-A947-70E740481C1C}">
                <a14:useLocalDpi xmlns:a14="http://schemas.microsoft.com/office/drawing/2010/main" val="0"/>
              </a:ext>
            </a:extLst>
          </a:blip>
          <a:srcRect t="16178" b="14365"/>
          <a:stretch/>
        </p:blipFill>
        <p:spPr bwMode="auto">
          <a:xfrm>
            <a:off x="6400800" y="2257062"/>
            <a:ext cx="2474669" cy="229178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User\Pictures\Yearbook 2019-2020\2nd grade\IMG_170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859"/>
          <a:stretch/>
        </p:blipFill>
        <p:spPr bwMode="auto">
          <a:xfrm rot="5400000">
            <a:off x="2461066" y="2994467"/>
            <a:ext cx="178346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53002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654865" y="2906780"/>
            <a:ext cx="6965245" cy="1202485"/>
          </a:xfrm>
        </p:spPr>
        <p:txBody>
          <a:bodyPr>
            <a:normAutofit fontScale="90000"/>
          </a:bodyPr>
          <a:lstStyle/>
          <a:p>
            <a:r>
              <a:rPr lang="en-US" dirty="0" err="1" smtClean="0"/>
              <a:t>Fuzzard</a:t>
            </a:r>
            <a:r>
              <a:rPr lang="en-US" dirty="0" smtClean="0"/>
              <a:t/>
            </a:r>
            <a:br>
              <a:rPr lang="en-US" dirty="0" smtClean="0"/>
            </a:br>
            <a:r>
              <a:rPr lang="en-US" dirty="0" smtClean="0"/>
              <a:t>2</a:t>
            </a:r>
            <a:r>
              <a:rPr lang="en-US" baseline="30000" dirty="0" smtClean="0"/>
              <a:t>nd</a:t>
            </a:r>
            <a:r>
              <a:rPr lang="en-US" dirty="0" smtClean="0"/>
              <a:t> Grade</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8600"/>
            <a:ext cx="5486400" cy="6453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descr="C:\Users\User\Pictures\Yearbook 2019-2020\Staff 3\Fuzzard M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60" y="26043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909649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595379" y="3307535"/>
            <a:ext cx="6965245" cy="1202485"/>
          </a:xfrm>
        </p:spPr>
        <p:txBody>
          <a:bodyPr>
            <a:normAutofit fontScale="90000"/>
          </a:bodyPr>
          <a:lstStyle/>
          <a:p>
            <a:r>
              <a:rPr lang="en-US" dirty="0" smtClean="0"/>
              <a:t>Mrs. Johnson</a:t>
            </a:r>
            <a:br>
              <a:rPr lang="en-US" dirty="0" smtClean="0"/>
            </a:br>
            <a:r>
              <a:rPr lang="en-US" dirty="0" smtClean="0"/>
              <a:t>2</a:t>
            </a:r>
            <a:r>
              <a:rPr lang="en-US" baseline="30000" dirty="0" smtClean="0"/>
              <a:t>nd</a:t>
            </a:r>
            <a:r>
              <a:rPr lang="en-US" dirty="0" smtClean="0"/>
              <a:t> Grade</a:t>
            </a: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86373"/>
            <a:ext cx="5353050"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descr="C:\Users\User\Pictures\Yearbook 2019-2020\Staff 3\Johnson M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6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373267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731066" y="3307535"/>
            <a:ext cx="6965245" cy="1202485"/>
          </a:xfrm>
        </p:spPr>
        <p:txBody>
          <a:bodyPr>
            <a:normAutofit fontScale="90000"/>
          </a:bodyPr>
          <a:lstStyle/>
          <a:p>
            <a:r>
              <a:rPr lang="en-US" dirty="0" smtClean="0"/>
              <a:t>Mrs. </a:t>
            </a:r>
            <a:r>
              <a:rPr lang="en-US" dirty="0" err="1" smtClean="0"/>
              <a:t>Nailon</a:t>
            </a:r>
            <a:r>
              <a:rPr lang="en-US" dirty="0" smtClean="0"/>
              <a:t/>
            </a:r>
            <a:br>
              <a:rPr lang="en-US" dirty="0" smtClean="0"/>
            </a:br>
            <a:r>
              <a:rPr lang="en-US" dirty="0" smtClean="0"/>
              <a:t>2</a:t>
            </a:r>
            <a:r>
              <a:rPr lang="en-US" baseline="30000" dirty="0" smtClean="0"/>
              <a:t>nd</a:t>
            </a:r>
            <a:r>
              <a:rPr lang="en-US" dirty="0" smtClean="0"/>
              <a:t> Grade</a:t>
            </a:r>
            <a:endParaRPr lang="en-US" dirty="0"/>
          </a:p>
        </p:txBody>
      </p:sp>
      <p:pic>
        <p:nvPicPr>
          <p:cNvPr id="15362" name="Picture 2" descr="C:\Users\User\Pictures\Yearbook 2019-2020\Staff 2\Nailon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76200"/>
            <a:ext cx="5581650" cy="6688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76961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654865" y="3490980"/>
            <a:ext cx="6965245" cy="1202485"/>
          </a:xfrm>
        </p:spPr>
        <p:txBody>
          <a:bodyPr>
            <a:normAutofit fontScale="90000"/>
          </a:bodyPr>
          <a:lstStyle/>
          <a:p>
            <a:r>
              <a:rPr lang="en-US" dirty="0" smtClean="0"/>
              <a:t>Mrs. Nelson-Orville</a:t>
            </a:r>
            <a:br>
              <a:rPr lang="en-US" dirty="0" smtClean="0"/>
            </a:br>
            <a:r>
              <a:rPr lang="en-US" dirty="0" smtClean="0"/>
              <a:t>2</a:t>
            </a:r>
            <a:r>
              <a:rPr lang="en-US" baseline="30000" dirty="0" smtClean="0"/>
              <a:t>nd</a:t>
            </a:r>
            <a:r>
              <a:rPr lang="en-US" dirty="0" smtClean="0"/>
              <a:t> Grade</a:t>
            </a:r>
            <a:endParaRPr lang="en-US" dirty="0"/>
          </a:p>
        </p:txBody>
      </p:sp>
      <p:pic>
        <p:nvPicPr>
          <p:cNvPr id="16386" name="Picture 2" descr="C:\Users\User\Pictures\Yearbook 2019-2020\Staff 2\Nelson-Orville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04800"/>
            <a:ext cx="5362575" cy="644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6883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519179" y="2721748"/>
            <a:ext cx="6965245" cy="1202485"/>
          </a:xfrm>
        </p:spPr>
        <p:txBody>
          <a:bodyPr>
            <a:normAutofit fontScale="90000"/>
          </a:bodyPr>
          <a:lstStyle/>
          <a:p>
            <a:r>
              <a:rPr lang="en-US" dirty="0" smtClean="0"/>
              <a:t>Mrs. Rowen</a:t>
            </a:r>
            <a:br>
              <a:rPr lang="en-US" dirty="0" smtClean="0"/>
            </a:br>
            <a:r>
              <a:rPr lang="en-US" dirty="0" smtClean="0"/>
              <a:t>2</a:t>
            </a:r>
            <a:r>
              <a:rPr lang="en-US" baseline="30000" dirty="0" smtClean="0"/>
              <a:t>nd</a:t>
            </a:r>
            <a:r>
              <a:rPr lang="en-US" dirty="0" smtClean="0"/>
              <a:t> Grade</a:t>
            </a:r>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2388"/>
            <a:ext cx="5334000" cy="675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008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233" y="996384"/>
            <a:ext cx="6965245" cy="1202485"/>
          </a:xfrm>
        </p:spPr>
        <p:txBody>
          <a:bodyPr/>
          <a:lstStyle/>
          <a:p>
            <a:r>
              <a:rPr lang="en-US" dirty="0" smtClean="0"/>
              <a:t>Third Grade</a:t>
            </a:r>
            <a:endParaRPr lang="en-US" dirty="0"/>
          </a:p>
        </p:txBody>
      </p:sp>
      <p:pic>
        <p:nvPicPr>
          <p:cNvPr id="28674" name="Picture 2" descr="C:\Users\User\Pictures\Yearbook 2019-2020\3rd grade\IMG_00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0" y="-76200"/>
            <a:ext cx="2308417" cy="1922322"/>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C:\Users\User\Pictures\Yearbook 2019-2020\3rd grade\IMG_03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869"/>
          <a:stretch/>
        </p:blipFill>
        <p:spPr bwMode="auto">
          <a:xfrm>
            <a:off x="4040501" y="1905000"/>
            <a:ext cx="2336800" cy="1509532"/>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Users\User\Pictures\Yearbook 2019-2020\3rd grade\IMG_07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1" y="5181599"/>
            <a:ext cx="2281882" cy="1711411"/>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C:\Users\User\Pictures\Yearbook 2019-2020\3rd grade\IMG_109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50" t="5555" r="8474"/>
          <a:stretch/>
        </p:blipFill>
        <p:spPr bwMode="auto">
          <a:xfrm rot="5400000">
            <a:off x="6212875" y="340326"/>
            <a:ext cx="3119051"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8679" name="Picture 7" descr="C:\Users\User\Pictures\Yearbook 2019-2020\3rd grade\IMG_298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3297965"/>
            <a:ext cx="2381251" cy="1785938"/>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C:\Users\User\Pictures\Yearbook 2019-2020\3rd grade\IMG_155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122"/>
          <a:stretch/>
        </p:blipFill>
        <p:spPr bwMode="auto">
          <a:xfrm>
            <a:off x="-37069" y="5029200"/>
            <a:ext cx="2827858" cy="1863810"/>
          </a:xfrm>
          <a:prstGeom prst="rect">
            <a:avLst/>
          </a:prstGeom>
          <a:noFill/>
          <a:extLst>
            <a:ext uri="{909E8E84-426E-40DD-AFC4-6F175D3DCCD1}">
              <a14:hiddenFill xmlns:a14="http://schemas.microsoft.com/office/drawing/2010/main">
                <a:solidFill>
                  <a:srgbClr val="FFFFFF"/>
                </a:solidFill>
              </a14:hiddenFill>
            </a:ext>
          </a:extLst>
        </p:spPr>
      </p:pic>
      <p:pic>
        <p:nvPicPr>
          <p:cNvPr id="28681" name="Picture 9" descr="C:\Users\User\Pictures\Yearbook 2019-2020\3rd grade\IMG_3746.jpg"/>
          <p:cNvPicPr>
            <a:picLocks noChangeAspect="1" noChangeArrowheads="1"/>
          </p:cNvPicPr>
          <p:nvPr/>
        </p:nvPicPr>
        <p:blipFill rotWithShape="1">
          <a:blip r:embed="rId8">
            <a:extLst>
              <a:ext uri="{28A0092B-C50C-407E-A947-70E740481C1C}">
                <a14:useLocalDpi xmlns:a14="http://schemas.microsoft.com/office/drawing/2010/main" val="0"/>
              </a:ext>
            </a:extLst>
          </a:blip>
          <a:srcRect t="34086" b="17677"/>
          <a:stretch/>
        </p:blipFill>
        <p:spPr bwMode="auto">
          <a:xfrm>
            <a:off x="2748692" y="23683"/>
            <a:ext cx="3378200" cy="1222181"/>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C:\Users\User\Pictures\Yearbook 2019-2020\3rd grade\IMG-154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351728" y="3084630"/>
            <a:ext cx="2085654" cy="1390436"/>
          </a:xfrm>
          <a:prstGeom prst="rect">
            <a:avLst/>
          </a:prstGeom>
          <a:noFill/>
          <a:extLst>
            <a:ext uri="{909E8E84-426E-40DD-AFC4-6F175D3DCCD1}">
              <a14:hiddenFill xmlns:a14="http://schemas.microsoft.com/office/drawing/2010/main">
                <a:solidFill>
                  <a:srgbClr val="FFFFFF"/>
                </a:solidFill>
              </a14:hiddenFill>
            </a:ext>
          </a:extLst>
        </p:spPr>
      </p:pic>
      <p:pic>
        <p:nvPicPr>
          <p:cNvPr id="28683" name="Picture 11" descr="C:\Users\User\Pictures\Yearbook 2019-2020\Mrs. Walter 3rd grade\unnamed (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71246" y="1981199"/>
            <a:ext cx="1805353" cy="2407137"/>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User\Pictures\Yearbook 2019-2020\3rd grade\IMG_006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91201" y="5154882"/>
            <a:ext cx="2286000" cy="1715114"/>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User\Pictures\Yearbook 2019-2020\3rd grade\IMG_006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57600" y="3565677"/>
            <a:ext cx="2022811" cy="151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6891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823979" y="3459935"/>
            <a:ext cx="6965245" cy="1202485"/>
          </a:xfrm>
        </p:spPr>
        <p:txBody>
          <a:bodyPr>
            <a:normAutofit fontScale="90000"/>
          </a:bodyPr>
          <a:lstStyle/>
          <a:p>
            <a:r>
              <a:rPr lang="en-US" dirty="0" smtClean="0"/>
              <a:t>Mrs. Condon </a:t>
            </a:r>
            <a:br>
              <a:rPr lang="en-US" dirty="0" smtClean="0"/>
            </a:br>
            <a:r>
              <a:rPr lang="en-US" dirty="0" smtClean="0"/>
              <a:t>3</a:t>
            </a:r>
            <a:r>
              <a:rPr lang="en-US" baseline="30000" dirty="0" smtClean="0"/>
              <a:t>rd</a:t>
            </a:r>
            <a:r>
              <a:rPr lang="en-US" dirty="0" smtClean="0"/>
              <a:t> Grade</a:t>
            </a:r>
            <a:endParaRPr lang="en-US" dirty="0"/>
          </a:p>
        </p:txBody>
      </p:sp>
      <p:pic>
        <p:nvPicPr>
          <p:cNvPr id="17410" name="Picture 2" descr="C:\Users\User\Pictures\Yearbook 2019-2020\Staff 2\Condon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709" y="1524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530" y="228600"/>
            <a:ext cx="5486400" cy="645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45034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731066" y="2774135"/>
            <a:ext cx="6965245" cy="1202485"/>
          </a:xfrm>
        </p:spPr>
        <p:txBody>
          <a:bodyPr>
            <a:normAutofit fontScale="90000"/>
          </a:bodyPr>
          <a:lstStyle/>
          <a:p>
            <a:r>
              <a:rPr lang="en-US" dirty="0" smtClean="0"/>
              <a:t>Mrs. Krill</a:t>
            </a:r>
            <a:br>
              <a:rPr lang="en-US" dirty="0" smtClean="0"/>
            </a:br>
            <a:r>
              <a:rPr lang="en-US" dirty="0" smtClean="0"/>
              <a:t>3</a:t>
            </a:r>
            <a:r>
              <a:rPr lang="en-US" baseline="30000" dirty="0" smtClean="0"/>
              <a:t>rd</a:t>
            </a:r>
            <a:r>
              <a:rPr lang="en-US" dirty="0" smtClean="0"/>
              <a:t> Grade</a:t>
            </a:r>
            <a:endParaRPr lang="en-US" dirty="0"/>
          </a:p>
        </p:txBody>
      </p:sp>
      <p:pic>
        <p:nvPicPr>
          <p:cNvPr id="18434" name="Picture 2" descr="C:\Users\User\Pictures\Yearbook 2019-2020\Staff 2\Krill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52400"/>
            <a:ext cx="5486400" cy="655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42867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671579" y="3612335"/>
            <a:ext cx="6965245" cy="1202485"/>
          </a:xfrm>
        </p:spPr>
        <p:txBody>
          <a:bodyPr>
            <a:normAutofit fontScale="90000"/>
          </a:bodyPr>
          <a:lstStyle/>
          <a:p>
            <a:r>
              <a:rPr lang="en-US" dirty="0" smtClean="0"/>
              <a:t>Mrs. Siebert-Marx</a:t>
            </a:r>
            <a:br>
              <a:rPr lang="en-US" dirty="0" smtClean="0"/>
            </a:br>
            <a:r>
              <a:rPr lang="en-US" dirty="0" smtClean="0"/>
              <a:t>3</a:t>
            </a:r>
            <a:r>
              <a:rPr lang="en-US" baseline="30000" dirty="0" smtClean="0"/>
              <a:t>rd</a:t>
            </a:r>
            <a:r>
              <a:rPr lang="en-US" dirty="0" smtClean="0"/>
              <a:t> Grade</a:t>
            </a:r>
            <a:endParaRPr lang="en-US" dirty="0"/>
          </a:p>
        </p:txBody>
      </p:sp>
      <p:pic>
        <p:nvPicPr>
          <p:cNvPr id="19458" name="Picture 2" descr="C:\Users\User\Pictures\Yearbook 2019-2020\Staff 2\Siebert-Marx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76200"/>
            <a:ext cx="5486400" cy="666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0655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277" y="228600"/>
            <a:ext cx="6965245" cy="1202485"/>
          </a:xfrm>
        </p:spPr>
        <p:txBody>
          <a:bodyPr/>
          <a:lstStyle/>
          <a:p>
            <a:r>
              <a:rPr lang="en-US" dirty="0" smtClean="0"/>
              <a:t>Staff</a:t>
            </a:r>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8915400" cy="5620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4496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747779" y="2886460"/>
            <a:ext cx="6965245" cy="1202485"/>
          </a:xfrm>
        </p:spPr>
        <p:txBody>
          <a:bodyPr>
            <a:normAutofit fontScale="90000"/>
          </a:bodyPr>
          <a:lstStyle/>
          <a:p>
            <a:r>
              <a:rPr lang="en-US" dirty="0" smtClean="0"/>
              <a:t>Mrs. Walter</a:t>
            </a:r>
            <a:br>
              <a:rPr lang="en-US" dirty="0" smtClean="0"/>
            </a:br>
            <a:r>
              <a:rPr lang="en-US" dirty="0" smtClean="0"/>
              <a:t>3</a:t>
            </a:r>
            <a:r>
              <a:rPr lang="en-US" baseline="30000" dirty="0" smtClean="0"/>
              <a:t>rd</a:t>
            </a:r>
            <a:r>
              <a:rPr lang="en-US" dirty="0" smtClean="0"/>
              <a:t> Grade</a:t>
            </a:r>
            <a:endParaRPr lang="en-US" dirty="0"/>
          </a:p>
        </p:txBody>
      </p:sp>
      <p:pic>
        <p:nvPicPr>
          <p:cNvPr id="20482" name="Picture 2" descr="C:\Users\User\Pictures\Yearbook 2019-2020\Staff 2\Walter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 y="1524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2400"/>
            <a:ext cx="5486400" cy="654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6222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55" y="838200"/>
            <a:ext cx="6965245" cy="1202485"/>
          </a:xfrm>
        </p:spPr>
        <p:txBody>
          <a:bodyPr>
            <a:normAutofit/>
          </a:bodyPr>
          <a:lstStyle/>
          <a:p>
            <a:r>
              <a:rPr lang="en-US" dirty="0" smtClean="0"/>
              <a:t>Fourth Grade</a:t>
            </a:r>
            <a:endParaRPr lang="en-US" dirty="0"/>
          </a:p>
        </p:txBody>
      </p:sp>
      <p:pic>
        <p:nvPicPr>
          <p:cNvPr id="29698" name="Picture 2" descr="C:\Users\User\Pictures\Yearbook 2019-2020\4th grade\20191221_2212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2209800" cy="1768605"/>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C:\Users\User\Pictures\Yearbook 2019-2020\4th grade\20200131_0812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59" r="20581"/>
          <a:stretch/>
        </p:blipFill>
        <p:spPr bwMode="auto">
          <a:xfrm rot="5400000">
            <a:off x="422484" y="5163273"/>
            <a:ext cx="1577043" cy="1812411"/>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C:\Users\User\Pictures\Yearbook 2019-2020\4th grade\20200212_1033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4267200"/>
            <a:ext cx="162803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C:\Users\User\Pictures\Yearbook 2019-2020\4th grade\IMG_007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057400"/>
            <a:ext cx="2050020" cy="1537515"/>
          </a:xfrm>
          <a:prstGeom prst="rect">
            <a:avLst/>
          </a:prstGeom>
          <a:noFill/>
          <a:extLst>
            <a:ext uri="{909E8E84-426E-40DD-AFC4-6F175D3DCCD1}">
              <a14:hiddenFill xmlns:a14="http://schemas.microsoft.com/office/drawing/2010/main">
                <a:solidFill>
                  <a:srgbClr val="FFFFFF"/>
                </a:solidFill>
              </a14:hiddenFill>
            </a:ext>
          </a:extLst>
        </p:spPr>
      </p:pic>
      <p:pic>
        <p:nvPicPr>
          <p:cNvPr id="29703" name="Picture 7" descr="C:\Users\User\Pictures\Yearbook 2019-2020\4th grade\Captur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18018"/>
            <a:ext cx="2627923" cy="147209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User\Pictures\Yearbook 2019-2020\4th grade\dWQLfpaQS)eUQ0RAIBrQ.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887932" y="1979098"/>
            <a:ext cx="243419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User\Pictures\Yearbook 2019-2020\4th grade\v4VUN7lgSeqiSr4bYY5Ekw.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25"/>
          <a:stretch/>
        </p:blipFill>
        <p:spPr bwMode="auto">
          <a:xfrm rot="5400000">
            <a:off x="5151432" y="1706568"/>
            <a:ext cx="188913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User\Pictures\Yearbook 2019-2020\4th grade\WyKneOQETzCaAm%cKfMDIw.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5230"/>
          <a:stretch/>
        </p:blipFill>
        <p:spPr bwMode="auto">
          <a:xfrm rot="5400000">
            <a:off x="2852677" y="1871723"/>
            <a:ext cx="206704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User\Pictures\Yearbook 2019-2020\4th grade\Sn8hT9+%SV+%LqbgjjkAQ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4953000" y="40386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User\Pictures\Yearbook 2019-2020\4th grade\iP4DiyFiQDeWg2BH0zNBog.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7806" b="24472"/>
          <a:stretch/>
        </p:blipFill>
        <p:spPr bwMode="auto">
          <a:xfrm>
            <a:off x="2362200" y="4044386"/>
            <a:ext cx="2438400" cy="123849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User\Pictures\Yearbook 2019-2020\4th grade\TszyL0L1S9eM8JEDhkyvlQ.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1812" b="12366"/>
          <a:stretch/>
        </p:blipFill>
        <p:spPr bwMode="auto">
          <a:xfrm>
            <a:off x="3124200" y="-10610"/>
            <a:ext cx="2438400" cy="1203767"/>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User\Pictures\Yearbook 2019-2020\4th grade\m95%r9mtRjydTTUKStMQMQ.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125" r="41275"/>
          <a:stretch/>
        </p:blipFill>
        <p:spPr bwMode="auto">
          <a:xfrm rot="5400000">
            <a:off x="3360732" y="5196535"/>
            <a:ext cx="135573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Users\User\Downloads\IMG_4857.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800000">
            <a:off x="20121" y="3660505"/>
            <a:ext cx="2037279" cy="153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3649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671579" y="3307535"/>
            <a:ext cx="6965245" cy="1202485"/>
          </a:xfrm>
        </p:spPr>
        <p:txBody>
          <a:bodyPr>
            <a:normAutofit fontScale="90000"/>
          </a:bodyPr>
          <a:lstStyle/>
          <a:p>
            <a:r>
              <a:rPr lang="en-US" dirty="0" smtClean="0"/>
              <a:t>Mrs. Holder</a:t>
            </a:r>
            <a:br>
              <a:rPr lang="en-US" dirty="0" smtClean="0"/>
            </a:br>
            <a:r>
              <a:rPr lang="en-US" dirty="0" smtClean="0"/>
              <a:t>4</a:t>
            </a:r>
            <a:r>
              <a:rPr lang="en-US" baseline="30000" dirty="0" smtClean="0"/>
              <a:t>th</a:t>
            </a:r>
            <a:r>
              <a:rPr lang="en-US" dirty="0" smtClean="0"/>
              <a:t> Grade</a:t>
            </a:r>
            <a:endParaRPr lang="en-US" dirty="0"/>
          </a:p>
        </p:txBody>
      </p:sp>
      <p:pic>
        <p:nvPicPr>
          <p:cNvPr id="21506" name="Picture 2" descr="C:\Users\User\Pictures\Yearbook 2019-2020\Staff 2\Holder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6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07818"/>
            <a:ext cx="5410200" cy="651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8414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66779" y="2774135"/>
            <a:ext cx="6965245" cy="1202485"/>
          </a:xfrm>
        </p:spPr>
        <p:txBody>
          <a:bodyPr>
            <a:normAutofit fontScale="90000"/>
          </a:bodyPr>
          <a:lstStyle/>
          <a:p>
            <a:r>
              <a:rPr lang="en-US" dirty="0" smtClean="0"/>
              <a:t>Mrs. </a:t>
            </a:r>
            <a:r>
              <a:rPr lang="en-US" dirty="0" err="1" smtClean="0"/>
              <a:t>Jimeno</a:t>
            </a:r>
            <a:r>
              <a:rPr lang="en-US" dirty="0" smtClean="0"/>
              <a:t> &amp; Ms. Simon</a:t>
            </a:r>
            <a:br>
              <a:rPr lang="en-US" dirty="0" smtClean="0"/>
            </a:br>
            <a:r>
              <a:rPr lang="en-US" dirty="0" smtClean="0"/>
              <a:t>4</a:t>
            </a:r>
            <a:r>
              <a:rPr lang="en-US" baseline="30000" dirty="0" smtClean="0"/>
              <a:t>th</a:t>
            </a:r>
            <a:r>
              <a:rPr lang="en-US" dirty="0" smtClean="0"/>
              <a:t> Grade</a:t>
            </a:r>
            <a:endParaRPr lang="en-US" dirty="0"/>
          </a:p>
        </p:txBody>
      </p:sp>
      <p:pic>
        <p:nvPicPr>
          <p:cNvPr id="22530" name="Picture 2" descr="C:\Users\User\Pictures\Yearbook 2019-2020\Staff 2\Jimeno 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35814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599" y="152400"/>
            <a:ext cx="521200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descr="C:\Users\User\Downloads\IMG_6146.jpe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40000"/>
                    </a14:imgEffect>
                  </a14:imgLayer>
                </a14:imgProps>
              </a:ext>
              <a:ext uri="{28A0092B-C50C-407E-A947-70E740481C1C}">
                <a14:useLocalDpi xmlns:a14="http://schemas.microsoft.com/office/drawing/2010/main" val="0"/>
              </a:ext>
            </a:extLst>
          </a:blip>
          <a:srcRect l="16112" t="35392" r="41944" b="34085"/>
          <a:stretch/>
        </p:blipFill>
        <p:spPr bwMode="auto">
          <a:xfrm>
            <a:off x="975361" y="990600"/>
            <a:ext cx="1413619"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581034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671580" y="3536135"/>
            <a:ext cx="6965245" cy="1202485"/>
          </a:xfrm>
        </p:spPr>
        <p:txBody>
          <a:bodyPr>
            <a:normAutofit fontScale="90000"/>
          </a:bodyPr>
          <a:lstStyle/>
          <a:p>
            <a:r>
              <a:rPr lang="en-US" dirty="0" smtClean="0"/>
              <a:t>Mrs. McPherson</a:t>
            </a:r>
            <a:br>
              <a:rPr lang="en-US" dirty="0" smtClean="0"/>
            </a:br>
            <a:r>
              <a:rPr lang="en-US" dirty="0" smtClean="0"/>
              <a:t>4</a:t>
            </a:r>
            <a:r>
              <a:rPr lang="en-US" baseline="30000" dirty="0" smtClean="0"/>
              <a:t>th</a:t>
            </a:r>
            <a:r>
              <a:rPr lang="en-US" dirty="0" smtClean="0"/>
              <a:t> Grade</a:t>
            </a:r>
            <a:endParaRPr lang="en-US" dirty="0"/>
          </a:p>
        </p:txBody>
      </p:sp>
      <p:pic>
        <p:nvPicPr>
          <p:cNvPr id="46082" name="Picture 2" descr="C:\Users\User\Pictures\Yearbook 2019-2020\Staff 3\McPherson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60" y="3048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194" y="152400"/>
            <a:ext cx="5558606" cy="658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6430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595380" y="3643380"/>
            <a:ext cx="6965245" cy="1202485"/>
          </a:xfrm>
        </p:spPr>
        <p:txBody>
          <a:bodyPr>
            <a:normAutofit fontScale="90000"/>
          </a:bodyPr>
          <a:lstStyle/>
          <a:p>
            <a:r>
              <a:rPr lang="en-US" dirty="0" smtClean="0"/>
              <a:t>Ms. Rodriguez</a:t>
            </a:r>
            <a:br>
              <a:rPr lang="en-US" dirty="0" smtClean="0"/>
            </a:br>
            <a:r>
              <a:rPr lang="en-US" dirty="0" smtClean="0"/>
              <a:t>4</a:t>
            </a:r>
            <a:r>
              <a:rPr lang="en-US" baseline="30000" dirty="0" smtClean="0"/>
              <a:t>th</a:t>
            </a:r>
            <a:r>
              <a:rPr lang="en-US" dirty="0" smtClean="0"/>
              <a:t> Grade</a:t>
            </a:r>
            <a:endParaRPr lang="en-US" dirty="0"/>
          </a:p>
        </p:txBody>
      </p:sp>
      <p:pic>
        <p:nvPicPr>
          <p:cNvPr id="47106" name="Picture 2" descr="C:\Users\User\Pictures\Yearbook 2019-2020\Staff 3\Rodriguez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556"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25132"/>
            <a:ext cx="5486400" cy="662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0773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519180" y="3612335"/>
            <a:ext cx="6965245" cy="1202485"/>
          </a:xfrm>
        </p:spPr>
        <p:txBody>
          <a:bodyPr>
            <a:normAutofit fontScale="90000"/>
          </a:bodyPr>
          <a:lstStyle/>
          <a:p>
            <a:r>
              <a:rPr lang="en-US" dirty="0" smtClean="0"/>
              <a:t>Ms. Village</a:t>
            </a:r>
            <a:br>
              <a:rPr lang="en-US" dirty="0" smtClean="0"/>
            </a:br>
            <a:r>
              <a:rPr lang="en-US" dirty="0" smtClean="0"/>
              <a:t>4</a:t>
            </a:r>
            <a:r>
              <a:rPr lang="en-US" baseline="30000" dirty="0" smtClean="0"/>
              <a:t>th</a:t>
            </a:r>
            <a:r>
              <a:rPr lang="en-US" dirty="0" smtClean="0"/>
              <a:t> Grade</a:t>
            </a:r>
            <a:endParaRPr lang="en-US" dirty="0"/>
          </a:p>
        </p:txBody>
      </p:sp>
      <p:pic>
        <p:nvPicPr>
          <p:cNvPr id="23554" name="Picture 2" descr="C:\Users\User\Pictures\Yearbook 2019-2020\Staff 2\Village 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 y="3048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03503"/>
            <a:ext cx="5346700" cy="665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5750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5955" y="702514"/>
            <a:ext cx="6965245" cy="1202485"/>
          </a:xfrm>
        </p:spPr>
        <p:txBody>
          <a:bodyPr/>
          <a:lstStyle/>
          <a:p>
            <a:r>
              <a:rPr lang="en-US" dirty="0" smtClean="0"/>
              <a:t>Fifth Grade</a:t>
            </a:r>
            <a:endParaRPr lang="en-US" dirty="0"/>
          </a:p>
        </p:txBody>
      </p:sp>
      <p:pic>
        <p:nvPicPr>
          <p:cNvPr id="30722" name="Picture 2" descr="C:\Users\User\Pictures\Yearbook 2019-2020\5th grade\Screenshot_20200302-201133_Photo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59" t="22019" r="13390" b="32402"/>
          <a:stretch/>
        </p:blipFill>
        <p:spPr bwMode="auto">
          <a:xfrm>
            <a:off x="7585138" y="162046"/>
            <a:ext cx="1482662" cy="2291787"/>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User\Pictures\Yearbook 2019-2020\5th grade\20200310_1127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583" r="7068"/>
          <a:stretch/>
        </p:blipFill>
        <p:spPr bwMode="auto">
          <a:xfrm rot="5400000">
            <a:off x="898695" y="4473405"/>
            <a:ext cx="262220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C:\Users\User\Pictures\Yearbook 2019-2020\5th grade\unnamed.jpg"/>
          <p:cNvPicPr>
            <a:picLocks noChangeAspect="1" noChangeArrowheads="1"/>
          </p:cNvPicPr>
          <p:nvPr/>
        </p:nvPicPr>
        <p:blipFill rotWithShape="1">
          <a:blip r:embed="rId4">
            <a:extLst>
              <a:ext uri="{28A0092B-C50C-407E-A947-70E740481C1C}">
                <a14:useLocalDpi xmlns:a14="http://schemas.microsoft.com/office/drawing/2010/main" val="0"/>
              </a:ext>
            </a:extLst>
          </a:blip>
          <a:srcRect t="37127" b="31597"/>
          <a:stretch/>
        </p:blipFill>
        <p:spPr bwMode="auto">
          <a:xfrm>
            <a:off x="3227795" y="4724400"/>
            <a:ext cx="3782605" cy="2104292"/>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C:\Users\User\Pictures\Yearbook 2019-2020\5th grade\20190925_132220_156944312350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3077"/>
          <a:stretch/>
        </p:blipFill>
        <p:spPr bwMode="auto">
          <a:xfrm>
            <a:off x="228600" y="76200"/>
            <a:ext cx="170878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C:\Users\User\Pictures\Yearbook 2019-2020\5th grade\20200310_11144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9166"/>
          <a:stretch/>
        </p:blipFill>
        <p:spPr bwMode="auto">
          <a:xfrm>
            <a:off x="93783" y="1904999"/>
            <a:ext cx="3858000" cy="2049562"/>
          </a:xfrm>
          <a:prstGeom prst="rect">
            <a:avLst/>
          </a:prstGeom>
          <a:noFill/>
          <a:extLst>
            <a:ext uri="{909E8E84-426E-40DD-AFC4-6F175D3DCCD1}">
              <a14:hiddenFill xmlns:a14="http://schemas.microsoft.com/office/drawing/2010/main">
                <a:solidFill>
                  <a:srgbClr val="FFFFFF"/>
                </a:solidFill>
              </a14:hiddenFill>
            </a:ext>
          </a:extLst>
        </p:spPr>
      </p:pic>
      <p:pic>
        <p:nvPicPr>
          <p:cNvPr id="30727" name="Picture 7" descr="C:\Users\User\Pictures\Yearbook 2019-2020\5th grade\20190923_08331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5721"/>
          <a:stretch/>
        </p:blipFill>
        <p:spPr bwMode="auto">
          <a:xfrm rot="5400000">
            <a:off x="7211226" y="4954534"/>
            <a:ext cx="1847603" cy="1865541"/>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C:\Users\User\Pictures\Yearbook 2019-2020\5th grade\20191210_11161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7778"/>
          <a:stretch/>
        </p:blipFill>
        <p:spPr bwMode="auto">
          <a:xfrm>
            <a:off x="7202257" y="2590800"/>
            <a:ext cx="1732193" cy="22240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User\Pictures\Yearbook 2019-2020\5th grade\nathan and alber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983324"/>
            <a:ext cx="2588676" cy="258867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ser\Pictures\Yearbook 2019-2020\5th grade\5th grade camp 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1860" r="34300" b="34404"/>
          <a:stretch/>
        </p:blipFill>
        <p:spPr bwMode="auto">
          <a:xfrm>
            <a:off x="2022783" y="90186"/>
            <a:ext cx="2590798" cy="172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3145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595379" y="3307535"/>
            <a:ext cx="6965245" cy="1202485"/>
          </a:xfrm>
        </p:spPr>
        <p:txBody>
          <a:bodyPr>
            <a:normAutofit fontScale="90000"/>
          </a:bodyPr>
          <a:lstStyle/>
          <a:p>
            <a:r>
              <a:rPr lang="en-US" dirty="0" smtClean="0"/>
              <a:t>Mrs. Manos</a:t>
            </a:r>
            <a:br>
              <a:rPr lang="en-US" dirty="0" smtClean="0"/>
            </a:br>
            <a:r>
              <a:rPr lang="en-US" dirty="0" smtClean="0"/>
              <a:t>5</a:t>
            </a:r>
            <a:r>
              <a:rPr lang="en-US" baseline="30000" dirty="0" smtClean="0"/>
              <a:t>th</a:t>
            </a:r>
            <a:r>
              <a:rPr lang="en-US" dirty="0" smtClean="0"/>
              <a:t> Grade</a:t>
            </a:r>
            <a:endParaRPr lang="en-US" dirty="0"/>
          </a:p>
        </p:txBody>
      </p:sp>
      <p:pic>
        <p:nvPicPr>
          <p:cNvPr id="45058" name="Picture 2" descr="C:\Users\User\Pictures\Yearbook 2019-2020\Staff 3\Manos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51"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23206"/>
            <a:ext cx="5435600" cy="6626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91860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747780" y="3231335"/>
            <a:ext cx="6965245" cy="1202485"/>
          </a:xfrm>
        </p:spPr>
        <p:txBody>
          <a:bodyPr>
            <a:normAutofit fontScale="90000"/>
          </a:bodyPr>
          <a:lstStyle/>
          <a:p>
            <a:r>
              <a:rPr lang="en-US" dirty="0" smtClean="0"/>
              <a:t>Ms. Mora</a:t>
            </a:r>
            <a:br>
              <a:rPr lang="en-US" dirty="0" smtClean="0"/>
            </a:br>
            <a:r>
              <a:rPr lang="en-US" dirty="0" smtClean="0"/>
              <a:t>5</a:t>
            </a:r>
            <a:r>
              <a:rPr lang="en-US" baseline="30000" dirty="0" smtClean="0"/>
              <a:t>th</a:t>
            </a:r>
            <a:r>
              <a:rPr lang="en-US" dirty="0" smtClean="0"/>
              <a:t> Grade</a:t>
            </a:r>
            <a:endParaRPr lang="en-US" dirty="0"/>
          </a:p>
        </p:txBody>
      </p:sp>
      <p:pic>
        <p:nvPicPr>
          <p:cNvPr id="48130" name="Picture 2" descr="C:\Users\User\Pictures\Yearbook 2019-2020\Staff 3\Mora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315" y="76200"/>
            <a:ext cx="5544985" cy="667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4576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63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65062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519179" y="3612335"/>
            <a:ext cx="6965245" cy="1202485"/>
          </a:xfrm>
        </p:spPr>
        <p:txBody>
          <a:bodyPr>
            <a:normAutofit fontScale="90000"/>
          </a:bodyPr>
          <a:lstStyle/>
          <a:p>
            <a:r>
              <a:rPr lang="en-US" dirty="0" smtClean="0"/>
              <a:t>Ms. </a:t>
            </a:r>
            <a:r>
              <a:rPr lang="en-US" dirty="0" err="1" smtClean="0"/>
              <a:t>Mounphiphak</a:t>
            </a:r>
            <a:r>
              <a:rPr lang="en-US" dirty="0" smtClean="0"/>
              <a:t/>
            </a:r>
            <a:br>
              <a:rPr lang="en-US" dirty="0" smtClean="0"/>
            </a:br>
            <a:r>
              <a:rPr lang="en-US" dirty="0" smtClean="0"/>
              <a:t>5</a:t>
            </a:r>
            <a:r>
              <a:rPr lang="en-US" baseline="30000" dirty="0" smtClean="0"/>
              <a:t>th</a:t>
            </a:r>
            <a:r>
              <a:rPr lang="en-US" dirty="0" smtClean="0"/>
              <a:t> Grade</a:t>
            </a:r>
            <a:endParaRPr lang="en-US" dirty="0"/>
          </a:p>
        </p:txBody>
      </p:sp>
      <p:pic>
        <p:nvPicPr>
          <p:cNvPr id="24578" name="Picture 2" descr="C:\Users\User\Pictures\Yearbook 2019-2020\Staff 2\Mounphiphak 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870" y="76200"/>
            <a:ext cx="5386130" cy="668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5832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671579" y="3643380"/>
            <a:ext cx="6965245" cy="1202485"/>
          </a:xfrm>
        </p:spPr>
        <p:txBody>
          <a:bodyPr>
            <a:normAutofit fontScale="90000"/>
          </a:bodyPr>
          <a:lstStyle/>
          <a:p>
            <a:r>
              <a:rPr lang="en-US" dirty="0" smtClean="0"/>
              <a:t>Mrs. </a:t>
            </a:r>
            <a:r>
              <a:rPr lang="en-US" dirty="0" err="1" smtClean="0"/>
              <a:t>Schurmer</a:t>
            </a:r>
            <a:r>
              <a:rPr lang="en-US" dirty="0" smtClean="0"/>
              <a:t/>
            </a:r>
            <a:br>
              <a:rPr lang="en-US" dirty="0" smtClean="0"/>
            </a:br>
            <a:r>
              <a:rPr lang="en-US" dirty="0" smtClean="0"/>
              <a:t>5</a:t>
            </a:r>
            <a:r>
              <a:rPr lang="en-US" baseline="30000" dirty="0" smtClean="0"/>
              <a:t>th</a:t>
            </a:r>
            <a:r>
              <a:rPr lang="en-US" dirty="0" smtClean="0"/>
              <a:t> Grade</a:t>
            </a:r>
            <a:endParaRPr lang="en-US" dirty="0"/>
          </a:p>
        </p:txBody>
      </p:sp>
      <p:pic>
        <p:nvPicPr>
          <p:cNvPr id="49154" name="Picture 2" descr="C:\Users\User\Pictures\Yearbook 2019-2020\Staff 3\Schurmer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6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587" y="76200"/>
            <a:ext cx="5459063" cy="669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83760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731066" y="3155135"/>
            <a:ext cx="6965245" cy="1202485"/>
          </a:xfrm>
        </p:spPr>
        <p:txBody>
          <a:bodyPr>
            <a:normAutofit fontScale="90000"/>
          </a:bodyPr>
          <a:lstStyle/>
          <a:p>
            <a:r>
              <a:rPr lang="en-US" dirty="0" smtClean="0"/>
              <a:t>Mrs. Tonti</a:t>
            </a:r>
            <a:br>
              <a:rPr lang="en-US" dirty="0" smtClean="0"/>
            </a:br>
            <a:r>
              <a:rPr lang="en-US" dirty="0" smtClean="0"/>
              <a:t>5</a:t>
            </a:r>
            <a:r>
              <a:rPr lang="en-US" baseline="30000" dirty="0" smtClean="0"/>
              <a:t>th</a:t>
            </a:r>
            <a:r>
              <a:rPr lang="en-US" dirty="0" smtClean="0"/>
              <a:t> Grade</a:t>
            </a:r>
            <a:endParaRPr lang="en-US" dirty="0"/>
          </a:p>
        </p:txBody>
      </p:sp>
      <p:pic>
        <p:nvPicPr>
          <p:cNvPr id="50178" name="Picture 2" descr="C:\Users\User\Pictures\Yearbook 2019-2020\Staff 3\Tonti 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6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840" y="152400"/>
            <a:ext cx="5574460"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6940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smtClean="0">
                <a:latin typeface="Forte" panose="03060902040502070203" pitchFamily="66" charset="0"/>
              </a:rPr>
              <a:t>5</a:t>
            </a:r>
            <a:r>
              <a:rPr lang="en-US" sz="8000" baseline="30000" dirty="0" smtClean="0">
                <a:latin typeface="Forte" panose="03060902040502070203" pitchFamily="66" charset="0"/>
              </a:rPr>
              <a:t>th</a:t>
            </a:r>
            <a:r>
              <a:rPr lang="en-US" sz="8000" dirty="0" smtClean="0">
                <a:latin typeface="Forte" panose="03060902040502070203" pitchFamily="66" charset="0"/>
              </a:rPr>
              <a:t> Grade Camp</a:t>
            </a:r>
            <a:endParaRPr lang="en-US" sz="8000" dirty="0">
              <a:latin typeface="Forte" panose="03060902040502070203" pitchFamily="66" charset="0"/>
            </a:endParaRPr>
          </a:p>
        </p:txBody>
      </p:sp>
      <p:pic>
        <p:nvPicPr>
          <p:cNvPr id="10242" name="Picture 2" descr="Pali Camp info for 5th Grade Families – Will Rogers Learni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411820"/>
            <a:ext cx="5410200" cy="3019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992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User\Pictures\Yearbook 2019-2020\PALI\IMG_16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00" y="228599"/>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C:\Users\User\Pictures\Yearbook 2019-2020\PALI\IMG_1681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220" y="5257800"/>
            <a:ext cx="2020359" cy="1515269"/>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C:\Users\User\Pictures\Yearbook 2019-2020\PALI\IMG_1721.jpg"/>
          <p:cNvPicPr>
            <a:picLocks noChangeAspect="1" noChangeArrowheads="1"/>
          </p:cNvPicPr>
          <p:nvPr/>
        </p:nvPicPr>
        <p:blipFill rotWithShape="1">
          <a:blip r:embed="rId4">
            <a:extLst>
              <a:ext uri="{28A0092B-C50C-407E-A947-70E740481C1C}">
                <a14:useLocalDpi xmlns:a14="http://schemas.microsoft.com/office/drawing/2010/main" val="0"/>
              </a:ext>
            </a:extLst>
          </a:blip>
          <a:srcRect l="12925" t="30581" r="35873" b="27270"/>
          <a:stretch/>
        </p:blipFill>
        <p:spPr bwMode="auto">
          <a:xfrm>
            <a:off x="76200" y="1981200"/>
            <a:ext cx="2254249" cy="1391719"/>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C:\Users\User\Pictures\Yearbook 2019-2020\PALI\IMG_173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6539"/>
          <a:stretch/>
        </p:blipFill>
        <p:spPr bwMode="auto">
          <a:xfrm rot="10800000">
            <a:off x="2486424" y="1"/>
            <a:ext cx="3761976" cy="1790556"/>
          </a:xfrm>
          <a:prstGeom prst="rect">
            <a:avLst/>
          </a:prstGeom>
          <a:noFill/>
          <a:extLst>
            <a:ext uri="{909E8E84-426E-40DD-AFC4-6F175D3DCCD1}">
              <a14:hiddenFill xmlns:a14="http://schemas.microsoft.com/office/drawing/2010/main">
                <a:solidFill>
                  <a:srgbClr val="FFFFFF"/>
                </a:solidFill>
              </a14:hiddenFill>
            </a:ext>
          </a:extLst>
        </p:spPr>
      </p:pic>
      <p:pic>
        <p:nvPicPr>
          <p:cNvPr id="36871" name="Picture 7" descr="C:\Users\User\Pictures\Yearbook 2019-2020\PALI\IMG_5954_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5830"/>
          <a:stretch/>
        </p:blipFill>
        <p:spPr bwMode="auto">
          <a:xfrm>
            <a:off x="6705600" y="183355"/>
            <a:ext cx="1143000" cy="2054735"/>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C:\Users\User\Pictures\Yearbook 2019-2020\PALI\IMG_59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4734251"/>
            <a:ext cx="2632739" cy="1974554"/>
          </a:xfrm>
          <a:prstGeom prst="rect">
            <a:avLst/>
          </a:prstGeom>
          <a:noFill/>
          <a:extLst>
            <a:ext uri="{909E8E84-426E-40DD-AFC4-6F175D3DCCD1}">
              <a14:hiddenFill xmlns:a14="http://schemas.microsoft.com/office/drawing/2010/main">
                <a:solidFill>
                  <a:srgbClr val="FFFFFF"/>
                </a:solidFill>
              </a14:hiddenFill>
            </a:ext>
          </a:extLst>
        </p:spPr>
      </p:pic>
      <p:pic>
        <p:nvPicPr>
          <p:cNvPr id="36873" name="Picture 9" descr="C:\Users\User\Pictures\Yearbook 2019-2020\PALI\IMG_2540.JPG"/>
          <p:cNvPicPr>
            <a:picLocks noChangeAspect="1" noChangeArrowheads="1"/>
          </p:cNvPicPr>
          <p:nvPr/>
        </p:nvPicPr>
        <p:blipFill rotWithShape="1">
          <a:blip r:embed="rId8">
            <a:extLst>
              <a:ext uri="{28A0092B-C50C-407E-A947-70E740481C1C}">
                <a14:useLocalDpi xmlns:a14="http://schemas.microsoft.com/office/drawing/2010/main" val="0"/>
              </a:ext>
            </a:extLst>
          </a:blip>
          <a:srcRect l="19127" t="31162" r="18133" b="5954"/>
          <a:stretch/>
        </p:blipFill>
        <p:spPr bwMode="auto">
          <a:xfrm>
            <a:off x="6230869" y="2362201"/>
            <a:ext cx="2635541"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C:\Users\User\Pictures\Yearbook 2019-2020\PALI\IMG_170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7475"/>
          <a:stretch/>
        </p:blipFill>
        <p:spPr bwMode="auto">
          <a:xfrm rot="5400000">
            <a:off x="2350478" y="1981201"/>
            <a:ext cx="1928444"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6875" name="Picture 11" descr="C:\Users\User\Pictures\Yearbook 2019-2020\PALI\IMG_283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4047693" y="2188986"/>
            <a:ext cx="2365655" cy="1774241"/>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C:\Users\User\Pictures\Yearbook 2019-2020\PALI\IMG_5956.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065" r="4351"/>
          <a:stretch/>
        </p:blipFill>
        <p:spPr bwMode="auto">
          <a:xfrm>
            <a:off x="4321759" y="4495800"/>
            <a:ext cx="1926641" cy="1749710"/>
          </a:xfrm>
          <a:prstGeom prst="rect">
            <a:avLst/>
          </a:prstGeom>
          <a:noFill/>
          <a:extLst>
            <a:ext uri="{909E8E84-426E-40DD-AFC4-6F175D3DCCD1}">
              <a14:hiddenFill xmlns:a14="http://schemas.microsoft.com/office/drawing/2010/main">
                <a:solidFill>
                  <a:srgbClr val="FFFFFF"/>
                </a:solidFill>
              </a14:hiddenFill>
            </a:ext>
          </a:extLst>
        </p:spPr>
      </p:pic>
      <p:pic>
        <p:nvPicPr>
          <p:cNvPr id="36877" name="Picture 13" descr="C:\Users\User\Pictures\Yearbook 2019-2020\PALI\unnamed (1).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711" t="23546" r="4935" b="13597"/>
          <a:stretch/>
        </p:blipFill>
        <p:spPr bwMode="auto">
          <a:xfrm>
            <a:off x="2989386" y="4024067"/>
            <a:ext cx="1201614" cy="191516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User\Pictures\Yearbook 2019-2020\PALI\IMG_2837.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908" r="26903"/>
          <a:stretch/>
        </p:blipFill>
        <p:spPr bwMode="auto">
          <a:xfrm rot="5400000">
            <a:off x="384175" y="3409949"/>
            <a:ext cx="16382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3582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User\Pictures\Yearbook 2019-2020\PALI\20190923_1406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0693" y="366603"/>
            <a:ext cx="2744708" cy="2058531"/>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User\Pictures\Yearbook 2019-2020\PALI\IMG_16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756974" y="303931"/>
            <a:ext cx="1903797" cy="142784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User\Pictures\Yearbook 2019-2020\PALI\IMG_1682.jpg"/>
          <p:cNvPicPr>
            <a:picLocks noChangeAspect="1" noChangeArrowheads="1"/>
          </p:cNvPicPr>
          <p:nvPr/>
        </p:nvPicPr>
        <p:blipFill rotWithShape="1">
          <a:blip r:embed="rId4">
            <a:extLst>
              <a:ext uri="{28A0092B-C50C-407E-A947-70E740481C1C}">
                <a14:useLocalDpi xmlns:a14="http://schemas.microsoft.com/office/drawing/2010/main" val="0"/>
              </a:ext>
            </a:extLst>
          </a:blip>
          <a:srcRect l="13739" t="17421"/>
          <a:stretch/>
        </p:blipFill>
        <p:spPr bwMode="auto">
          <a:xfrm>
            <a:off x="1" y="4921653"/>
            <a:ext cx="2590800" cy="186014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Users\User\Pictures\Yearbook 2019-2020\PALI\20190923_1501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119949" y="3633652"/>
            <a:ext cx="376210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Users\User\Pictures\Yearbook 2019-2020\PALI\20190923_15174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568" r="8208"/>
          <a:stretch/>
        </p:blipFill>
        <p:spPr bwMode="auto">
          <a:xfrm rot="5400000">
            <a:off x="-461060" y="697390"/>
            <a:ext cx="30557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Users\User\Pictures\Yearbook 2019-2020\PALI\20190924_14240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37" t="14944" r="9318" b="9529"/>
          <a:stretch/>
        </p:blipFill>
        <p:spPr bwMode="auto">
          <a:xfrm>
            <a:off x="2895600" y="4405131"/>
            <a:ext cx="4028056" cy="23766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User\Pictures\Yearbook 2019-2020\PALI\IMG_165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769" b="10385"/>
          <a:stretch/>
        </p:blipFill>
        <p:spPr bwMode="auto">
          <a:xfrm rot="5400000">
            <a:off x="4075151" y="646154"/>
            <a:ext cx="2503013" cy="138628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User\Pictures\Yearbook 2019-2020\PALI\IMG_690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458" t="13479" r="30523" b="1539"/>
          <a:stretch/>
        </p:blipFill>
        <p:spPr bwMode="auto">
          <a:xfrm>
            <a:off x="2133600" y="65957"/>
            <a:ext cx="723898" cy="206378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User\Pictures\Yearbook 2019-2020\PALI\Screenshot_20200519-162013_Gallery.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927" t="32567" r="33325" b="16932"/>
          <a:stretch/>
        </p:blipFill>
        <p:spPr bwMode="auto">
          <a:xfrm>
            <a:off x="2133600" y="2298502"/>
            <a:ext cx="1699547" cy="20198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User\Pictures\Yearbook 2019-2020\PALI\Screenshot_20200519-161949_Gallery.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885" t="27531" r="26168" b="31329"/>
          <a:stretch/>
        </p:blipFill>
        <p:spPr bwMode="auto">
          <a:xfrm>
            <a:off x="76200" y="3271778"/>
            <a:ext cx="1613593" cy="1528822"/>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User\Pictures\Yearbook 2019-2020\PALI\Screenshot_20200519-161936_Gallery.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1907"/>
          <a:stretch/>
        </p:blipFill>
        <p:spPr bwMode="auto">
          <a:xfrm>
            <a:off x="3964834" y="2732345"/>
            <a:ext cx="1369060" cy="161105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User\Pictures\Yearbook 2019-2020\PALI\Screenshot_20200519-161632_Gallery.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5903" b="16639"/>
          <a:stretch/>
        </p:blipFill>
        <p:spPr bwMode="auto">
          <a:xfrm>
            <a:off x="5660994" y="2666999"/>
            <a:ext cx="1197006" cy="16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02833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You Did It! SVG graduation svg file graduation clipart cute cli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731441">
            <a:off x="226096" y="481340"/>
            <a:ext cx="3333180"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45355" y="4207715"/>
            <a:ext cx="6965245" cy="1202485"/>
          </a:xfrm>
        </p:spPr>
        <p:txBody>
          <a:bodyPr>
            <a:noAutofit/>
          </a:bodyPr>
          <a:lstStyle/>
          <a:p>
            <a:r>
              <a:rPr lang="en-US" sz="11500" dirty="0" smtClean="0">
                <a:ln>
                  <a:solidFill>
                    <a:schemeClr val="tx1"/>
                  </a:solidFill>
                </a:ln>
                <a:gradFill flip="none" rotWithShape="1">
                  <a:gsLst>
                    <a:gs pos="0">
                      <a:srgbClr val="C00000"/>
                    </a:gs>
                    <a:gs pos="13000">
                      <a:schemeClr val="bg1"/>
                    </a:gs>
                    <a:gs pos="28000">
                      <a:srgbClr val="002060"/>
                    </a:gs>
                    <a:gs pos="42999">
                      <a:srgbClr val="C00000"/>
                    </a:gs>
                    <a:gs pos="58000">
                      <a:schemeClr val="bg1"/>
                    </a:gs>
                    <a:gs pos="72000">
                      <a:srgbClr val="002060"/>
                    </a:gs>
                    <a:gs pos="87000">
                      <a:srgbClr val="C00000"/>
                    </a:gs>
                    <a:gs pos="100000">
                      <a:schemeClr val="bg1"/>
                    </a:gs>
                  </a:gsLst>
                  <a:path path="circle">
                    <a:fillToRect l="50000" t="50000" r="50000" b="50000"/>
                  </a:path>
                  <a:tileRect/>
                </a:gradFill>
                <a:latin typeface="AR BERKLEY" panose="02000000000000000000" pitchFamily="2" charset="0"/>
              </a:rPr>
              <a:t>5</a:t>
            </a:r>
            <a:r>
              <a:rPr lang="en-US" sz="11500" baseline="30000" dirty="0" smtClean="0">
                <a:ln>
                  <a:solidFill>
                    <a:schemeClr val="tx1"/>
                  </a:solidFill>
                </a:ln>
                <a:gradFill flip="none" rotWithShape="1">
                  <a:gsLst>
                    <a:gs pos="0">
                      <a:srgbClr val="C00000"/>
                    </a:gs>
                    <a:gs pos="13000">
                      <a:schemeClr val="bg1"/>
                    </a:gs>
                    <a:gs pos="28000">
                      <a:srgbClr val="002060"/>
                    </a:gs>
                    <a:gs pos="42999">
                      <a:srgbClr val="C00000"/>
                    </a:gs>
                    <a:gs pos="58000">
                      <a:schemeClr val="bg1"/>
                    </a:gs>
                    <a:gs pos="72000">
                      <a:srgbClr val="002060"/>
                    </a:gs>
                    <a:gs pos="87000">
                      <a:srgbClr val="C00000"/>
                    </a:gs>
                    <a:gs pos="100000">
                      <a:schemeClr val="bg1"/>
                    </a:gs>
                  </a:gsLst>
                  <a:path path="circle">
                    <a:fillToRect l="50000" t="50000" r="50000" b="50000"/>
                  </a:path>
                  <a:tileRect/>
                </a:gradFill>
                <a:latin typeface="AR BERKLEY" panose="02000000000000000000" pitchFamily="2" charset="0"/>
              </a:rPr>
              <a:t>th</a:t>
            </a:r>
            <a:r>
              <a:rPr lang="en-US" sz="11500" dirty="0" smtClean="0">
                <a:ln>
                  <a:solidFill>
                    <a:schemeClr val="tx1"/>
                  </a:solidFill>
                </a:ln>
                <a:gradFill flip="none" rotWithShape="1">
                  <a:gsLst>
                    <a:gs pos="0">
                      <a:srgbClr val="C00000"/>
                    </a:gs>
                    <a:gs pos="13000">
                      <a:schemeClr val="bg1"/>
                    </a:gs>
                    <a:gs pos="28000">
                      <a:srgbClr val="002060"/>
                    </a:gs>
                    <a:gs pos="42999">
                      <a:srgbClr val="C00000"/>
                    </a:gs>
                    <a:gs pos="58000">
                      <a:schemeClr val="bg1"/>
                    </a:gs>
                    <a:gs pos="72000">
                      <a:srgbClr val="002060"/>
                    </a:gs>
                    <a:gs pos="87000">
                      <a:srgbClr val="C00000"/>
                    </a:gs>
                    <a:gs pos="100000">
                      <a:schemeClr val="bg1"/>
                    </a:gs>
                  </a:gsLst>
                  <a:path path="circle">
                    <a:fillToRect l="50000" t="50000" r="50000" b="50000"/>
                  </a:path>
                  <a:tileRect/>
                </a:gradFill>
                <a:latin typeface="AR BERKLEY" panose="02000000000000000000" pitchFamily="2" charset="0"/>
              </a:rPr>
              <a:t> Grade Dedications</a:t>
            </a:r>
            <a:endParaRPr lang="en-US" sz="11500" dirty="0">
              <a:ln>
                <a:solidFill>
                  <a:schemeClr val="tx1"/>
                </a:solidFill>
              </a:ln>
              <a:gradFill flip="none" rotWithShape="1">
                <a:gsLst>
                  <a:gs pos="0">
                    <a:srgbClr val="C00000"/>
                  </a:gs>
                  <a:gs pos="13000">
                    <a:schemeClr val="bg1"/>
                  </a:gs>
                  <a:gs pos="28000">
                    <a:srgbClr val="002060"/>
                  </a:gs>
                  <a:gs pos="42999">
                    <a:srgbClr val="C00000"/>
                  </a:gs>
                  <a:gs pos="58000">
                    <a:schemeClr val="bg1"/>
                  </a:gs>
                  <a:gs pos="72000">
                    <a:srgbClr val="002060"/>
                  </a:gs>
                  <a:gs pos="87000">
                    <a:srgbClr val="C00000"/>
                  </a:gs>
                  <a:gs pos="100000">
                    <a:schemeClr val="bg1"/>
                  </a:gs>
                </a:gsLst>
                <a:path path="circle">
                  <a:fillToRect l="50000" t="50000" r="50000" b="50000"/>
                </a:path>
                <a:tileRect/>
              </a:gradFill>
              <a:latin typeface="AR BERKLEY" panose="02000000000000000000" pitchFamily="2" charset="0"/>
            </a:endParaRPr>
          </a:p>
        </p:txBody>
      </p:sp>
      <p:sp>
        <p:nvSpPr>
          <p:cNvPr id="3" name="AutoShape 2" descr="Image result for graduation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5 Class 2020 Svg Designs &amp; Graph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57650"/>
            <a:ext cx="4314463" cy="264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0459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0755" y="626315"/>
            <a:ext cx="6965245" cy="1202485"/>
          </a:xfrm>
        </p:spPr>
        <p:txBody>
          <a:bodyPr>
            <a:noAutofit/>
          </a:bodyPr>
          <a:lstStyle/>
          <a:p>
            <a:r>
              <a:rPr lang="en-US" sz="5400" dirty="0" smtClean="0">
                <a:latin typeface="Broadway" panose="04040905080B02020502" pitchFamily="82" charset="0"/>
              </a:rPr>
              <a:t>Aurora </a:t>
            </a:r>
            <a:br>
              <a:rPr lang="en-US" sz="5400" dirty="0" smtClean="0">
                <a:latin typeface="Broadway" panose="04040905080B02020502" pitchFamily="82" charset="0"/>
              </a:rPr>
            </a:br>
            <a:r>
              <a:rPr lang="en-US" sz="5400" dirty="0" smtClean="0">
                <a:latin typeface="Broadway" panose="04040905080B02020502" pitchFamily="82" charset="0"/>
              </a:rPr>
              <a:t>Lira</a:t>
            </a:r>
            <a:endParaRPr lang="en-US" sz="5400" dirty="0">
              <a:latin typeface="Broadway" panose="04040905080B02020502" pitchFamily="82" charset="0"/>
            </a:endParaRPr>
          </a:p>
        </p:txBody>
      </p:sp>
      <p:sp>
        <p:nvSpPr>
          <p:cNvPr id="3" name="TextBox 2"/>
          <p:cNvSpPr txBox="1"/>
          <p:nvPr/>
        </p:nvSpPr>
        <p:spPr>
          <a:xfrm>
            <a:off x="4648200" y="1941016"/>
            <a:ext cx="3733800" cy="4154984"/>
          </a:xfrm>
          <a:prstGeom prst="rect">
            <a:avLst/>
          </a:prstGeom>
          <a:noFill/>
        </p:spPr>
        <p:txBody>
          <a:bodyPr wrap="square" rtlCol="0">
            <a:spAutoFit/>
          </a:bodyPr>
          <a:lstStyle/>
          <a:p>
            <a:pPr algn="ctr"/>
            <a:r>
              <a:rPr lang="en-US" sz="2400" dirty="0" smtClean="0">
                <a:latin typeface="AR BLANCA" panose="02000000000000000000" pitchFamily="2" charset="0"/>
              </a:rPr>
              <a:t>Aurora,</a:t>
            </a:r>
          </a:p>
          <a:p>
            <a:pPr algn="ctr"/>
            <a:r>
              <a:rPr lang="en-US" sz="2400" dirty="0" smtClean="0">
                <a:latin typeface="AR BLANCA" panose="02000000000000000000" pitchFamily="2" charset="0"/>
              </a:rPr>
              <a:t>We are so very proud of you! Your enthusiasm for life and love for music, art and animals is inspiring! We love you so very much and can’t wait to see how you blossom in middle school.</a:t>
            </a:r>
          </a:p>
          <a:p>
            <a:pPr algn="ctr"/>
            <a:r>
              <a:rPr lang="en-US" sz="2400" dirty="0" smtClean="0">
                <a:latin typeface="AR BLANCA" panose="02000000000000000000" pitchFamily="2" charset="0"/>
              </a:rPr>
              <a:t>Love,</a:t>
            </a:r>
          </a:p>
          <a:p>
            <a:pPr algn="ctr"/>
            <a:r>
              <a:rPr lang="en-US" sz="2400" dirty="0" smtClean="0">
                <a:latin typeface="AR BLANCA" panose="02000000000000000000" pitchFamily="2" charset="0"/>
              </a:rPr>
              <a:t>Mom, Dad, </a:t>
            </a:r>
          </a:p>
          <a:p>
            <a:pPr algn="ctr"/>
            <a:r>
              <a:rPr lang="en-US" sz="2400" dirty="0" smtClean="0">
                <a:latin typeface="AR BLANCA" panose="02000000000000000000" pitchFamily="2" charset="0"/>
              </a:rPr>
              <a:t>Joseph, and Aaron</a:t>
            </a:r>
            <a:endParaRPr lang="en-US" sz="2400" dirty="0">
              <a:latin typeface="AR BLANCA" panose="02000000000000000000" pitchFamily="2" charset="0"/>
            </a:endParaRPr>
          </a:p>
        </p:txBody>
      </p:sp>
      <p:pic>
        <p:nvPicPr>
          <p:cNvPr id="14341" name="Picture 5" descr="C:\Users\User\Downloads\image0 (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37" y="228600"/>
            <a:ext cx="4495800" cy="629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477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381000"/>
            <a:ext cx="6965245" cy="1202485"/>
          </a:xfrm>
        </p:spPr>
        <p:txBody>
          <a:bodyPr>
            <a:normAutofit/>
          </a:bodyPr>
          <a:lstStyle/>
          <a:p>
            <a:r>
              <a:rPr lang="en-US" sz="5400" dirty="0" smtClean="0">
                <a:latin typeface="Broadway" panose="04040905080B02020502" pitchFamily="82" charset="0"/>
              </a:rPr>
              <a:t>Damien Braun</a:t>
            </a:r>
            <a:endParaRPr lang="en-US" sz="5400" dirty="0">
              <a:latin typeface="Broadway" panose="04040905080B02020502" pitchFamily="82" charset="0"/>
            </a:endParaRPr>
          </a:p>
        </p:txBody>
      </p:sp>
      <p:pic>
        <p:nvPicPr>
          <p:cNvPr id="1026" name="Picture 2" descr="C:\Users\User\Downloads\IMG-86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5000" y="1744682"/>
            <a:ext cx="2667000" cy="3970318"/>
          </a:xfrm>
          <a:prstGeom prst="rect">
            <a:avLst/>
          </a:prstGeom>
          <a:noFill/>
        </p:spPr>
        <p:txBody>
          <a:bodyPr wrap="square" rtlCol="0">
            <a:spAutoFit/>
          </a:bodyPr>
          <a:lstStyle/>
          <a:p>
            <a:pPr algn="ctr"/>
            <a:r>
              <a:rPr lang="en-US" sz="2800" dirty="0" smtClean="0">
                <a:latin typeface="AR BLANCA" panose="02000000000000000000" pitchFamily="2" charset="0"/>
              </a:rPr>
              <a:t>You always keep moving forward and have accomplished so many things. I am so proud of you!! Keep pushing my Brown Mamba!!</a:t>
            </a:r>
            <a:endParaRPr lang="en-US" sz="2800" dirty="0">
              <a:latin typeface="AR BLANCA" panose="02000000000000000000" pitchFamily="2" charset="0"/>
            </a:endParaRPr>
          </a:p>
        </p:txBody>
      </p:sp>
    </p:spTree>
    <p:extLst>
      <p:ext uri="{BB962C8B-B14F-4D97-AF65-F5344CB8AC3E}">
        <p14:creationId xmlns:p14="http://schemas.microsoft.com/office/powerpoint/2010/main" val="38410023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6965245" cy="1202485"/>
          </a:xfrm>
        </p:spPr>
        <p:txBody>
          <a:bodyPr>
            <a:normAutofit/>
          </a:bodyPr>
          <a:lstStyle/>
          <a:p>
            <a:r>
              <a:rPr lang="en-US" sz="5400" dirty="0" err="1" smtClean="0">
                <a:latin typeface="Broadway" panose="04040905080B02020502" pitchFamily="82" charset="0"/>
              </a:rPr>
              <a:t>Eleny</a:t>
            </a:r>
            <a:r>
              <a:rPr lang="en-US" sz="5400" dirty="0" smtClean="0">
                <a:latin typeface="Broadway" panose="04040905080B02020502" pitchFamily="82" charset="0"/>
              </a:rPr>
              <a:t> Morales</a:t>
            </a:r>
            <a:endParaRPr lang="en-US" sz="5400" dirty="0">
              <a:latin typeface="Broadway" panose="04040905080B02020502" pitchFamily="82" charset="0"/>
            </a:endParaRPr>
          </a:p>
        </p:txBody>
      </p:sp>
      <p:pic>
        <p:nvPicPr>
          <p:cNvPr id="60418" name="Picture 2" descr="C:\Users\User\Pictures\Yearbook 2019-2020\Dedications\unnamed.jpg"/>
          <p:cNvPicPr>
            <a:picLocks noChangeAspect="1" noChangeArrowheads="1"/>
          </p:cNvPicPr>
          <p:nvPr/>
        </p:nvPicPr>
        <p:blipFill rotWithShape="1">
          <a:blip r:embed="rId2">
            <a:extLst>
              <a:ext uri="{28A0092B-C50C-407E-A947-70E740481C1C}">
                <a14:useLocalDpi xmlns:a14="http://schemas.microsoft.com/office/drawing/2010/main" val="0"/>
              </a:ext>
            </a:extLst>
          </a:blip>
          <a:srcRect l="1538"/>
          <a:stretch/>
        </p:blipFill>
        <p:spPr bwMode="auto">
          <a:xfrm>
            <a:off x="63660" y="1239456"/>
            <a:ext cx="552406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0200" y="1981200"/>
            <a:ext cx="2895600" cy="3785652"/>
          </a:xfrm>
          <a:prstGeom prst="rect">
            <a:avLst/>
          </a:prstGeom>
          <a:noFill/>
        </p:spPr>
        <p:txBody>
          <a:bodyPr wrap="square" rtlCol="0">
            <a:spAutoFit/>
          </a:bodyPr>
          <a:lstStyle/>
          <a:p>
            <a:pPr algn="ctr"/>
            <a:r>
              <a:rPr lang="en-US" sz="6000" dirty="0" smtClean="0">
                <a:latin typeface="AR BERKLEY" panose="02000000000000000000" pitchFamily="2" charset="0"/>
              </a:rPr>
              <a:t>Always go the extra mile!</a:t>
            </a:r>
            <a:endParaRPr lang="en-US" sz="6000" dirty="0">
              <a:latin typeface="AR BERKLEY" panose="02000000000000000000" pitchFamily="2" charset="0"/>
            </a:endParaRPr>
          </a:p>
        </p:txBody>
      </p:sp>
    </p:spTree>
    <p:extLst>
      <p:ext uri="{BB962C8B-B14F-4D97-AF65-F5344CB8AC3E}">
        <p14:creationId xmlns:p14="http://schemas.microsoft.com/office/powerpoint/2010/main" val="27712897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555" y="817583"/>
            <a:ext cx="6965245" cy="1202485"/>
          </a:xfrm>
        </p:spPr>
        <p:txBody>
          <a:bodyPr>
            <a:normAutofit fontScale="90000"/>
          </a:bodyPr>
          <a:lstStyle/>
          <a:p>
            <a:r>
              <a:rPr lang="en-US" dirty="0" smtClean="0"/>
              <a:t>Ms. Vazquez</a:t>
            </a:r>
            <a:br>
              <a:rPr lang="en-US" dirty="0" smtClean="0"/>
            </a:br>
            <a:r>
              <a:rPr lang="en-US" dirty="0" smtClean="0"/>
              <a:t>Kinder – 5</a:t>
            </a:r>
            <a:r>
              <a:rPr lang="en-US" baseline="30000" dirty="0" smtClean="0"/>
              <a:t>th</a:t>
            </a:r>
            <a:r>
              <a:rPr lang="en-US" dirty="0" smtClean="0"/>
              <a:t> Grade</a:t>
            </a:r>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2528888"/>
            <a:ext cx="68961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User\Pictures\Yearbook 2019-2020\Staff 3\Vazquez 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65" y="1524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19408304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6965245" cy="1202485"/>
          </a:xfrm>
        </p:spPr>
        <p:txBody>
          <a:bodyPr>
            <a:normAutofit/>
          </a:bodyPr>
          <a:lstStyle/>
          <a:p>
            <a:r>
              <a:rPr lang="en-US" sz="5400" dirty="0" smtClean="0">
                <a:latin typeface="Broadway" panose="04040905080B02020502" pitchFamily="82" charset="0"/>
              </a:rPr>
              <a:t>Isabella Camper</a:t>
            </a:r>
            <a:endParaRPr lang="en-US" sz="5400" dirty="0">
              <a:latin typeface="Broadway" panose="04040905080B02020502" pitchFamily="82" charset="0"/>
            </a:endParaRPr>
          </a:p>
        </p:txBody>
      </p:sp>
      <p:pic>
        <p:nvPicPr>
          <p:cNvPr id="15368" name="Picture 8" descr="C:\Users\User\Downloads\image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038600"/>
            <a:ext cx="153447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C:\Users\User\Downloads\imag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2" y="1295400"/>
            <a:ext cx="153447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Users\User\Downloads\image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102" y="1295400"/>
            <a:ext cx="153447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C:\Users\User\Downloads\image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6580" y="1295400"/>
            <a:ext cx="153447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C:\Users\User\Downloads\image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038600"/>
            <a:ext cx="153447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C:\Users\User\Downloads\image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4678" y="4038600"/>
            <a:ext cx="153447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C:\Users\User\Downloads\IMG_935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9150" y="4038600"/>
            <a:ext cx="154305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375" name="Picture 15" descr="C:\Users\User\Downloads\image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295400"/>
            <a:ext cx="1534478" cy="2743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160168" y="1283471"/>
            <a:ext cx="2209800" cy="5016758"/>
          </a:xfrm>
          <a:prstGeom prst="rect">
            <a:avLst/>
          </a:prstGeom>
          <a:noFill/>
        </p:spPr>
        <p:txBody>
          <a:bodyPr wrap="square" rtlCol="0">
            <a:spAutoFit/>
          </a:bodyPr>
          <a:lstStyle/>
          <a:p>
            <a:pPr algn="ctr"/>
            <a:r>
              <a:rPr lang="en-US" sz="2000" dirty="0" smtClean="0">
                <a:latin typeface="AR BLANCA" panose="02000000000000000000" pitchFamily="2" charset="0"/>
              </a:rPr>
              <a:t>Isabella,</a:t>
            </a:r>
          </a:p>
          <a:p>
            <a:pPr algn="ctr"/>
            <a:r>
              <a:rPr lang="en-US" sz="2000" dirty="0" smtClean="0">
                <a:latin typeface="AR BLANCA" panose="02000000000000000000" pitchFamily="2" charset="0"/>
              </a:rPr>
              <a:t>Your Daddy and I have watched in amazement as you’ve grown into the young person you are today and we’re watching with great anticipation to see what you become. With your talent and determination the sky’s the limit, Isabella we love you so very much.</a:t>
            </a:r>
            <a:endParaRPr lang="en-US" sz="2000" dirty="0">
              <a:latin typeface="AR BLANCA" panose="02000000000000000000" pitchFamily="2" charset="0"/>
            </a:endParaRPr>
          </a:p>
        </p:txBody>
      </p:sp>
    </p:spTree>
    <p:extLst>
      <p:ext uri="{BB962C8B-B14F-4D97-AF65-F5344CB8AC3E}">
        <p14:creationId xmlns:p14="http://schemas.microsoft.com/office/powerpoint/2010/main" val="21816374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97715"/>
            <a:ext cx="6965245" cy="1202485"/>
          </a:xfrm>
        </p:spPr>
        <p:txBody>
          <a:bodyPr>
            <a:normAutofit/>
          </a:bodyPr>
          <a:lstStyle/>
          <a:p>
            <a:r>
              <a:rPr lang="en-US" sz="5400" dirty="0" smtClean="0">
                <a:latin typeface="Broadway" panose="04040905080B02020502" pitchFamily="82" charset="0"/>
              </a:rPr>
              <a:t>Joel Hyman</a:t>
            </a:r>
            <a:endParaRPr lang="en-US" sz="5400" dirty="0">
              <a:latin typeface="Broadway" panose="04040905080B02020502" pitchFamily="82" charset="0"/>
            </a:endParaRPr>
          </a:p>
        </p:txBody>
      </p:sp>
      <p:pic>
        <p:nvPicPr>
          <p:cNvPr id="3074" name="Picture 2" descr="C:\Users\User\Downloads\collage.png"/>
          <p:cNvPicPr>
            <a:picLocks noChangeAspect="1" noChangeArrowheads="1"/>
          </p:cNvPicPr>
          <p:nvPr/>
        </p:nvPicPr>
        <p:blipFill rotWithShape="1">
          <a:blip r:embed="rId2">
            <a:extLst>
              <a:ext uri="{28A0092B-C50C-407E-A947-70E740481C1C}">
                <a14:useLocalDpi xmlns:a14="http://schemas.microsoft.com/office/drawing/2010/main" val="0"/>
              </a:ext>
            </a:extLst>
          </a:blip>
          <a:srcRect l="4207" t="4188" r="4207" b="3779"/>
          <a:stretch/>
        </p:blipFill>
        <p:spPr bwMode="auto">
          <a:xfrm>
            <a:off x="152399" y="1371600"/>
            <a:ext cx="5352261" cy="5378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4660" y="1371600"/>
            <a:ext cx="2877340" cy="4893647"/>
          </a:xfrm>
          <a:prstGeom prst="rect">
            <a:avLst/>
          </a:prstGeom>
          <a:noFill/>
        </p:spPr>
        <p:txBody>
          <a:bodyPr wrap="square" rtlCol="0">
            <a:spAutoFit/>
          </a:bodyPr>
          <a:lstStyle/>
          <a:p>
            <a:pPr algn="ctr"/>
            <a:r>
              <a:rPr lang="en-US" sz="2400" dirty="0" smtClean="0">
                <a:latin typeface="AR BLANCA" panose="02000000000000000000" pitchFamily="2" charset="0"/>
              </a:rPr>
              <a:t>Congratulations Joel!</a:t>
            </a:r>
          </a:p>
          <a:p>
            <a:pPr algn="ctr"/>
            <a:r>
              <a:rPr lang="en-US" sz="2400" dirty="0" smtClean="0">
                <a:latin typeface="AR BLANCA" panose="02000000000000000000" pitchFamily="2" charset="0"/>
              </a:rPr>
              <a:t>We are so proud of you and the young man you’re growing into. Remember the ways of the world will be changing but never forget your faith and who you are and you will continue to be blessed.</a:t>
            </a:r>
          </a:p>
          <a:p>
            <a:pPr algn="ctr"/>
            <a:r>
              <a:rPr lang="en-US" sz="2400" dirty="0" smtClean="0">
                <a:latin typeface="AR BLANCA" panose="02000000000000000000" pitchFamily="2" charset="0"/>
              </a:rPr>
              <a:t>Love you son,</a:t>
            </a:r>
          </a:p>
          <a:p>
            <a:pPr algn="ctr"/>
            <a:r>
              <a:rPr lang="en-US" sz="2400" dirty="0" smtClean="0">
                <a:latin typeface="AR BLANCA" panose="02000000000000000000" pitchFamily="2" charset="0"/>
              </a:rPr>
              <a:t>Your Mom and Dad</a:t>
            </a:r>
            <a:endParaRPr lang="en-US" sz="2400" dirty="0">
              <a:latin typeface="AR BLANCA" panose="02000000000000000000" pitchFamily="2" charset="0"/>
            </a:endParaRPr>
          </a:p>
        </p:txBody>
      </p:sp>
    </p:spTree>
    <p:extLst>
      <p:ext uri="{BB962C8B-B14F-4D97-AF65-F5344CB8AC3E}">
        <p14:creationId xmlns:p14="http://schemas.microsoft.com/office/powerpoint/2010/main" val="15672265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827757"/>
            <a:ext cx="6965245" cy="1202485"/>
          </a:xfrm>
        </p:spPr>
        <p:txBody>
          <a:bodyPr>
            <a:noAutofit/>
          </a:bodyPr>
          <a:lstStyle/>
          <a:p>
            <a:r>
              <a:rPr lang="en-US" sz="5400" dirty="0" smtClean="0">
                <a:latin typeface="Broadway" panose="04040905080B02020502" pitchFamily="82" charset="0"/>
              </a:rPr>
              <a:t>Joseph </a:t>
            </a:r>
            <a:br>
              <a:rPr lang="en-US" sz="5400" dirty="0" smtClean="0">
                <a:latin typeface="Broadway" panose="04040905080B02020502" pitchFamily="82" charset="0"/>
              </a:rPr>
            </a:br>
            <a:r>
              <a:rPr lang="en-US" sz="5400" dirty="0" smtClean="0">
                <a:latin typeface="Broadway" panose="04040905080B02020502" pitchFamily="82" charset="0"/>
              </a:rPr>
              <a:t>Macias</a:t>
            </a:r>
            <a:endParaRPr lang="en-US" sz="5400" dirty="0">
              <a:latin typeface="Broadway" panose="04040905080B02020502" pitchFamily="82"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5381277"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9846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45315"/>
            <a:ext cx="6965245" cy="1202485"/>
          </a:xfrm>
        </p:spPr>
        <p:txBody>
          <a:bodyPr>
            <a:normAutofit/>
          </a:bodyPr>
          <a:lstStyle/>
          <a:p>
            <a:r>
              <a:rPr lang="en-US" sz="5400" dirty="0" smtClean="0">
                <a:latin typeface="Broadway" panose="04040905080B02020502" pitchFamily="82" charset="0"/>
              </a:rPr>
              <a:t>Marcus </a:t>
            </a:r>
            <a:r>
              <a:rPr lang="en-US" sz="5400" dirty="0" err="1" smtClean="0">
                <a:latin typeface="Broadway" panose="04040905080B02020502" pitchFamily="82" charset="0"/>
              </a:rPr>
              <a:t>Poserio</a:t>
            </a:r>
            <a:endParaRPr lang="en-US" sz="5400" dirty="0">
              <a:latin typeface="Broadway" panose="04040905080B02020502" pitchFamily="82" charset="0"/>
            </a:endParaRPr>
          </a:p>
        </p:txBody>
      </p:sp>
      <p:pic>
        <p:nvPicPr>
          <p:cNvPr id="1026" name="Picture 2" descr="C:\Users\User\Downloads\image0.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447800"/>
            <a:ext cx="5334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10200" y="1295400"/>
            <a:ext cx="2971800" cy="5047536"/>
          </a:xfrm>
          <a:prstGeom prst="rect">
            <a:avLst/>
          </a:prstGeom>
          <a:noFill/>
        </p:spPr>
        <p:txBody>
          <a:bodyPr wrap="square" rtlCol="0">
            <a:spAutoFit/>
          </a:bodyPr>
          <a:lstStyle/>
          <a:p>
            <a:pPr algn="ctr"/>
            <a:r>
              <a:rPr lang="en-US" sz="2300" dirty="0" smtClean="0">
                <a:latin typeface="AR BLANCA" panose="02000000000000000000" pitchFamily="2" charset="0"/>
              </a:rPr>
              <a:t>Dear Marcus,</a:t>
            </a:r>
          </a:p>
          <a:p>
            <a:pPr algn="ctr"/>
            <a:r>
              <a:rPr lang="en-US" sz="2300" dirty="0" smtClean="0">
                <a:latin typeface="AR BLANCA" panose="02000000000000000000" pitchFamily="2" charset="0"/>
              </a:rPr>
              <a:t>Congratulations!!! </a:t>
            </a:r>
          </a:p>
          <a:p>
            <a:pPr algn="ctr"/>
            <a:r>
              <a:rPr lang="en-US" sz="2300" dirty="0" smtClean="0">
                <a:latin typeface="AR BLANCA" panose="02000000000000000000" pitchFamily="2" charset="0"/>
              </a:rPr>
              <a:t>We are so proud of you and your accomplishments. </a:t>
            </a:r>
          </a:p>
          <a:p>
            <a:pPr algn="ctr"/>
            <a:r>
              <a:rPr lang="en-US" sz="2300" dirty="0" smtClean="0">
                <a:latin typeface="AR BLANCA" panose="02000000000000000000" pitchFamily="2" charset="0"/>
              </a:rPr>
              <a:t>We’re confident that you will continue with even more success. We’re always here to support you. Good luck in middle school! </a:t>
            </a:r>
          </a:p>
          <a:p>
            <a:pPr algn="ctr"/>
            <a:r>
              <a:rPr lang="en-US" sz="2300" dirty="0" smtClean="0">
                <a:latin typeface="AR BLANCA" panose="02000000000000000000" pitchFamily="2" charset="0"/>
              </a:rPr>
              <a:t>We love you!!!</a:t>
            </a:r>
          </a:p>
          <a:p>
            <a:pPr algn="ctr"/>
            <a:r>
              <a:rPr lang="en-US" sz="2300" dirty="0" smtClean="0">
                <a:latin typeface="AR BLANCA" panose="02000000000000000000" pitchFamily="2" charset="0"/>
              </a:rPr>
              <a:t>Love,</a:t>
            </a:r>
          </a:p>
          <a:p>
            <a:pPr algn="ctr"/>
            <a:r>
              <a:rPr lang="en-US" sz="2300" dirty="0" smtClean="0">
                <a:latin typeface="AR BLANCA" panose="02000000000000000000" pitchFamily="2" charset="0"/>
              </a:rPr>
              <a:t>Mommy &amp; Daddy</a:t>
            </a:r>
            <a:endParaRPr lang="en-US" sz="2300" dirty="0">
              <a:latin typeface="AR BLANCA" panose="02000000000000000000" pitchFamily="2" charset="0"/>
            </a:endParaRPr>
          </a:p>
        </p:txBody>
      </p:sp>
    </p:spTree>
    <p:extLst>
      <p:ext uri="{BB962C8B-B14F-4D97-AF65-F5344CB8AC3E}">
        <p14:creationId xmlns:p14="http://schemas.microsoft.com/office/powerpoint/2010/main" val="10833873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5315"/>
            <a:ext cx="6965245" cy="1202485"/>
          </a:xfrm>
        </p:spPr>
        <p:txBody>
          <a:bodyPr>
            <a:normAutofit/>
          </a:bodyPr>
          <a:lstStyle/>
          <a:p>
            <a:r>
              <a:rPr lang="en-US" sz="5400" dirty="0" smtClean="0">
                <a:latin typeface="Broadway" panose="04040905080B02020502" pitchFamily="82" charset="0"/>
              </a:rPr>
              <a:t>Olive Lopes</a:t>
            </a:r>
            <a:endParaRPr lang="en-US" sz="5400" dirty="0">
              <a:latin typeface="Broadway" panose="04040905080B02020502" pitchFamily="82" charset="0"/>
            </a:endParaRPr>
          </a:p>
        </p:txBody>
      </p:sp>
      <p:pic>
        <p:nvPicPr>
          <p:cNvPr id="16386" name="Picture 2" descr="C:\Users\User\Downloads\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0"/>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86400" y="1600200"/>
            <a:ext cx="2971800" cy="4339650"/>
          </a:xfrm>
          <a:prstGeom prst="rect">
            <a:avLst/>
          </a:prstGeom>
          <a:noFill/>
        </p:spPr>
        <p:txBody>
          <a:bodyPr wrap="square" rtlCol="0">
            <a:spAutoFit/>
          </a:bodyPr>
          <a:lstStyle/>
          <a:p>
            <a:pPr algn="ctr"/>
            <a:r>
              <a:rPr lang="en-US" sz="2300" dirty="0" smtClean="0">
                <a:latin typeface="AR BLANCA" panose="02000000000000000000" pitchFamily="2" charset="0"/>
              </a:rPr>
              <a:t>We are proud of you, Olive Jane!</a:t>
            </a:r>
          </a:p>
          <a:p>
            <a:pPr algn="ctr"/>
            <a:endParaRPr lang="en-US" sz="2300" dirty="0" smtClean="0">
              <a:latin typeface="AR BLANCA" panose="02000000000000000000" pitchFamily="2" charset="0"/>
            </a:endParaRPr>
          </a:p>
          <a:p>
            <a:pPr algn="ctr"/>
            <a:r>
              <a:rPr lang="en-US" sz="2300" dirty="0" smtClean="0">
                <a:latin typeface="AR BLANCA" panose="02000000000000000000" pitchFamily="2" charset="0"/>
              </a:rPr>
              <a:t>We hope you continue to be as happy, joyful, and kind as you are today! You are such a bright light in this world.</a:t>
            </a:r>
          </a:p>
          <a:p>
            <a:pPr algn="ctr"/>
            <a:endParaRPr lang="en-US" sz="2300" dirty="0" smtClean="0">
              <a:latin typeface="AR BLANCA" panose="02000000000000000000" pitchFamily="2" charset="0"/>
            </a:endParaRPr>
          </a:p>
          <a:p>
            <a:pPr algn="ctr"/>
            <a:r>
              <a:rPr lang="en-US" sz="2300" dirty="0" smtClean="0">
                <a:latin typeface="AR BLANCA" panose="02000000000000000000" pitchFamily="2" charset="0"/>
              </a:rPr>
              <a:t>Love,</a:t>
            </a:r>
          </a:p>
          <a:p>
            <a:pPr algn="ctr"/>
            <a:r>
              <a:rPr lang="en-US" sz="2300" dirty="0" smtClean="0">
                <a:latin typeface="AR BLANCA" panose="02000000000000000000" pitchFamily="2" charset="0"/>
              </a:rPr>
              <a:t>Mommy, Daddy &amp; Luca</a:t>
            </a:r>
            <a:endParaRPr lang="en-US" sz="2300" dirty="0">
              <a:latin typeface="AR BLANCA" panose="02000000000000000000" pitchFamily="2" charset="0"/>
            </a:endParaRPr>
          </a:p>
        </p:txBody>
      </p:sp>
    </p:spTree>
    <p:extLst>
      <p:ext uri="{BB962C8B-B14F-4D97-AF65-F5344CB8AC3E}">
        <p14:creationId xmlns:p14="http://schemas.microsoft.com/office/powerpoint/2010/main" val="16989244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6965245" cy="1202485"/>
          </a:xfrm>
        </p:spPr>
        <p:txBody>
          <a:bodyPr>
            <a:normAutofit/>
          </a:bodyPr>
          <a:lstStyle/>
          <a:p>
            <a:r>
              <a:rPr lang="en-US" sz="4000" dirty="0" smtClean="0"/>
              <a:t>Distance Learning</a:t>
            </a:r>
            <a:endParaRPr lang="en-US" sz="4000" dirty="0"/>
          </a:p>
        </p:txBody>
      </p:sp>
      <p:pic>
        <p:nvPicPr>
          <p:cNvPr id="17410" name="Picture 2" descr="C:\Users\User\Pictures\Yearbook 2019-2020\Dinstance\60548517832__6CAF17B5-9DDC-431A-9A08-A3813E87C81C.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276975" y="4391025"/>
            <a:ext cx="28194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User\Pictures\Yearbook 2019-2020\Dinstance\60978920457__04DF0BB1-EFE1-41BA-9C56-C7DAB81D373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78760" y="2047111"/>
            <a:ext cx="2641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User\Pictures\Yearbook 2019-2020\Dinstance\IMG_147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4607586"/>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C:\Users\User\Pictures\Yearbook 2019-2020\Dinstance\IMG-40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80975" y="396554"/>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C:\Users\User\Pictures\Yearbook 2019-2020\Dinstance\unnam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6049" y="1066800"/>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User\Downloads\image5.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0487" y="3567113"/>
            <a:ext cx="293370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4008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User\Downloads\Red Ribbon week hands up reduced.jpg"/>
          <p:cNvPicPr>
            <a:picLocks noChangeAspect="1" noChangeArrowheads="1"/>
          </p:cNvPicPr>
          <p:nvPr/>
        </p:nvPicPr>
        <p:blipFill rotWithShape="1">
          <a:blip r:embed="rId3">
            <a:extLst>
              <a:ext uri="{28A0092B-C50C-407E-A947-70E740481C1C}">
                <a14:useLocalDpi xmlns:a14="http://schemas.microsoft.com/office/drawing/2010/main" val="0"/>
              </a:ext>
            </a:extLst>
          </a:blip>
          <a:srcRect t="5787" b="10025"/>
          <a:stretch/>
        </p:blipFill>
        <p:spPr bwMode="auto">
          <a:xfrm>
            <a:off x="14347" y="817485"/>
            <a:ext cx="9144000" cy="5089808"/>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Free Red Ribbon Clipart, Download Free Clip Art, Free Clip Art on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89485">
            <a:off x="7745128" y="-49654"/>
            <a:ext cx="1135691" cy="17305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Red Ribbon Clipart, Download Free Clip Art, Free Clip Art on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60000">
            <a:off x="192133" y="-47804"/>
            <a:ext cx="1135691" cy="173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4457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41" t="10060" r="2026" b="18922"/>
          <a:stretch/>
        </p:blipFill>
        <p:spPr bwMode="auto">
          <a:xfrm>
            <a:off x="43590" y="4492870"/>
            <a:ext cx="5285965" cy="221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User\Pictures\Yearbook 2019-2020\Red Ribbon Week\IMG_799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79" t="6381" r="5379" b="6276"/>
          <a:stretch/>
        </p:blipFill>
        <p:spPr bwMode="auto">
          <a:xfrm>
            <a:off x="31052" y="61704"/>
            <a:ext cx="2407348" cy="176709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Pictures\Yearbook 2019-2020\Red Ribbon Week\unnam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41" t="7956" r="17103" b="9758"/>
          <a:stretch/>
        </p:blipFill>
        <p:spPr bwMode="auto">
          <a:xfrm>
            <a:off x="6976961" y="4343400"/>
            <a:ext cx="2014639"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ser\Pictures\Yearbook 2019-2020\Red Ribbon Week\unnamed (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94" t="14911" r="12136" b="14911"/>
          <a:stretch/>
        </p:blipFill>
        <p:spPr bwMode="auto">
          <a:xfrm>
            <a:off x="6781800" y="61182"/>
            <a:ext cx="2318983" cy="19200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User\Pictures\Yearbook 2019-2020\Trunk-or-Treat\IMG_1393_phot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622"/>
          <a:stretch/>
        </p:blipFill>
        <p:spPr bwMode="auto">
          <a:xfrm rot="5400000">
            <a:off x="-416595" y="2379629"/>
            <a:ext cx="2438400" cy="15431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User\Pictures\Yearbook 2019-2020\Trunk-or-Treat\20191025_160417.jpg"/>
          <p:cNvPicPr>
            <a:picLocks noChangeAspect="1" noChangeArrowheads="1"/>
          </p:cNvPicPr>
          <p:nvPr/>
        </p:nvPicPr>
        <p:blipFill rotWithShape="1">
          <a:blip r:embed="rId7">
            <a:extLst>
              <a:ext uri="{28A0092B-C50C-407E-A947-70E740481C1C}">
                <a14:useLocalDpi xmlns:a14="http://schemas.microsoft.com/office/drawing/2010/main" val="0"/>
              </a:ext>
            </a:extLst>
          </a:blip>
          <a:srcRect l="12257" t="35316" r="9389" b="1"/>
          <a:stretch/>
        </p:blipFill>
        <p:spPr bwMode="auto">
          <a:xfrm rot="5400000">
            <a:off x="2094420" y="494406"/>
            <a:ext cx="2596290" cy="1607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User\Pictures\Yearbook 2019-2020\Trunk-or-Treat\20191025_160005.jpg"/>
          <p:cNvPicPr>
            <a:picLocks noChangeAspect="1" noChangeArrowheads="1"/>
          </p:cNvPicPr>
          <p:nvPr/>
        </p:nvPicPr>
        <p:blipFill rotWithShape="1">
          <a:blip r:embed="rId8">
            <a:extLst>
              <a:ext uri="{28A0092B-C50C-407E-A947-70E740481C1C}">
                <a14:useLocalDpi xmlns:a14="http://schemas.microsoft.com/office/drawing/2010/main" val="0"/>
              </a:ext>
            </a:extLst>
          </a:blip>
          <a:srcRect b="21317"/>
          <a:stretch/>
        </p:blipFill>
        <p:spPr bwMode="auto">
          <a:xfrm>
            <a:off x="5867400" y="2330630"/>
            <a:ext cx="3233383" cy="190809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User\Pictures\Yearbook 2019-2020\Trunk-or-Treat\20191026_13351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063" r="18492" b="15314"/>
          <a:stretch/>
        </p:blipFill>
        <p:spPr bwMode="auto">
          <a:xfrm>
            <a:off x="5696394" y="4585408"/>
            <a:ext cx="1153539" cy="22294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User\Pictures\Yearbook 2019-2020\Red Ribbon Week\0aS2wX%vRSKvPmY0hqWE5g.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092" t="11815" r="7990" b="19209"/>
          <a:stretch/>
        </p:blipFill>
        <p:spPr bwMode="auto">
          <a:xfrm>
            <a:off x="4343400" y="78442"/>
            <a:ext cx="2286000" cy="1376433"/>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User\Pictures\Yearbook 2019-2020\Red Ribbon Week\0lmag+MsTqKJ2K8l5o9bmA.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544"/>
          <a:stretch/>
        </p:blipFill>
        <p:spPr bwMode="auto">
          <a:xfrm>
            <a:off x="1676400" y="2817158"/>
            <a:ext cx="2438400" cy="1526242"/>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User\Pictures\Yearbook 2019-2020\Red Ribbon Week\IMG_20191025_150123.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270" t="7122" r="7994" b="4746"/>
          <a:stretch/>
        </p:blipFill>
        <p:spPr bwMode="auto">
          <a:xfrm>
            <a:off x="4312927" y="1539406"/>
            <a:ext cx="1383467" cy="237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5683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Pictures\Yearbook 2019-2020\Red Ribbon Week\IMG_12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720141"/>
            <a:ext cx="3535932" cy="2651949"/>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User\Pictures\Yearbook 2019-2020\Red Ribbon Week\IMG_27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9452" y="394289"/>
            <a:ext cx="1857375" cy="330365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User\Pictures\Yearbook 2019-2020\Red Ribbon Week\image5.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639918"/>
            <a:ext cx="2237772" cy="2983696"/>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User\Pictures\Yearbook 2019-2020\Red Ribbon Week\IMG_12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756400" y="406400"/>
            <a:ext cx="2641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User\Pictures\Yearbook 2019-2020\Red Ribbon Week\IMG_20191022_15434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682" t="16667" r="14178"/>
          <a:stretch/>
        </p:blipFill>
        <p:spPr bwMode="auto">
          <a:xfrm>
            <a:off x="6781800" y="2896680"/>
            <a:ext cx="2133600" cy="379626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Users\User\Pictures\Yearbook 2019-2020\Red Ribbon Week\IMG_1750.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3880414"/>
            <a:ext cx="3563715" cy="267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0571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Revolution Day</a:t>
            </a:r>
            <a:endParaRPr lang="en-US" dirty="0"/>
          </a:p>
        </p:txBody>
      </p:sp>
      <p:pic>
        <p:nvPicPr>
          <p:cNvPr id="38914" name="Picture 2" descr="C:\Users\User\Pictures\Yearbook 2019-2020\Revolution Day\20191209_1322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34" t="23077" r="9455" b="20940"/>
          <a:stretch/>
        </p:blipFill>
        <p:spPr bwMode="auto">
          <a:xfrm>
            <a:off x="2743200" y="1828800"/>
            <a:ext cx="4517636" cy="2329962"/>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C:\Users\User\Pictures\Yearbook 2019-2020\Revolution Day\20191209_1425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52400"/>
            <a:ext cx="154305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C:\Users\User\Pictures\Yearbook 2019-2020\Revolution Day\IMG_86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8486" y="607584"/>
            <a:ext cx="2727081" cy="2045311"/>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C:\Users\User\Pictures\Yearbook 2019-2020\Revolution Day\Screenshot_20200302-200306_Photo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214" b="13889"/>
          <a:stretch/>
        </p:blipFill>
        <p:spPr bwMode="auto">
          <a:xfrm>
            <a:off x="7126236" y="4251414"/>
            <a:ext cx="1874768" cy="241022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User\Pictures\Yearbook 2019-2020\Revolution Day\Nathan Ha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816839"/>
            <a:ext cx="2133600" cy="28447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Pictures\Yearbook 2019-2020\Revolution Day\IMG_356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65" t="33768" r="16137" b="9270"/>
          <a:stretch/>
        </p:blipFill>
        <p:spPr bwMode="auto">
          <a:xfrm>
            <a:off x="2592750" y="4495800"/>
            <a:ext cx="4307691" cy="233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0282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Mr. Childress</a:t>
            </a:r>
            <a:br>
              <a:rPr lang="en-US" dirty="0" smtClean="0"/>
            </a:br>
            <a:r>
              <a:rPr lang="en-US" dirty="0" smtClean="0"/>
              <a:t>2</a:t>
            </a:r>
            <a:r>
              <a:rPr lang="en-US" baseline="30000" dirty="0" smtClean="0"/>
              <a:t>nd</a:t>
            </a:r>
            <a:r>
              <a:rPr lang="en-US" dirty="0" smtClean="0"/>
              <a:t> - 5</a:t>
            </a:r>
            <a:r>
              <a:rPr lang="en-US" baseline="30000" dirty="0" smtClean="0"/>
              <a:t>th</a:t>
            </a:r>
            <a:r>
              <a:rPr lang="en-US" dirty="0" smtClean="0"/>
              <a:t> Grade</a:t>
            </a:r>
            <a:endParaRPr lang="en-US" dirty="0"/>
          </a:p>
        </p:txBody>
      </p:sp>
      <p:pic>
        <p:nvPicPr>
          <p:cNvPr id="6146" name="Picture 2" descr="C:\Users\User\Pictures\Yearbook 2019-2020\Staff 2\Childress M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86000"/>
            <a:ext cx="2590800" cy="183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7414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Trunk-or-Treat</a:t>
            </a:r>
            <a:endParaRPr lang="en-US" dirty="0"/>
          </a:p>
        </p:txBody>
      </p:sp>
      <p:pic>
        <p:nvPicPr>
          <p:cNvPr id="31746" name="Picture 2" descr="C:\Users\User\Pictures\Yearbook 2019-2020\Trunk-or-Treat\20191025_1607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85" t="5207" r="16346" b="5476"/>
          <a:stretch/>
        </p:blipFill>
        <p:spPr bwMode="auto">
          <a:xfrm rot="5400000">
            <a:off x="-193132" y="4912270"/>
            <a:ext cx="2351092" cy="1540371"/>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C:\Users\User\Pictures\Yearbook 2019-2020\Trunk-or-Treat\IMG_11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30"/>
          <a:stretch/>
        </p:blipFill>
        <p:spPr bwMode="auto">
          <a:xfrm rot="5400000">
            <a:off x="-157049" y="298939"/>
            <a:ext cx="227427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descr="C:\Users\User\Pictures\Yearbook 2019-2020\Trunk-or-Treat\IMG_11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978650" y="4768854"/>
            <a:ext cx="2387599" cy="179070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C:\Users\User\Pictures\Yearbook 2019-2020\Trunk-or-Treat\IMG_315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4830"/>
          <a:stretch/>
        </p:blipFill>
        <p:spPr bwMode="auto">
          <a:xfrm rot="5400000">
            <a:off x="7134230" y="2364391"/>
            <a:ext cx="1935761" cy="1931378"/>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C:\Users\User\Pictures\Yearbook 2019-2020\Trunk-or-Treat\IMG_112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60" r="18430"/>
          <a:stretch/>
        </p:blipFill>
        <p:spPr bwMode="auto">
          <a:xfrm rot="5400000">
            <a:off x="3512494" y="4454771"/>
            <a:ext cx="206325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1756" name="Picture 12" descr="C:\Users\User\Pictures\Yearbook 2019-2020\Trunk-or-Treat\IMG_112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12" t="13949" r="18430" b="7344"/>
          <a:stretch/>
        </p:blipFill>
        <p:spPr bwMode="auto">
          <a:xfrm rot="5400000">
            <a:off x="2095474" y="2286307"/>
            <a:ext cx="2667048" cy="2117229"/>
          </a:xfrm>
          <a:prstGeom prst="rect">
            <a:avLst/>
          </a:prstGeom>
          <a:noFill/>
          <a:extLst>
            <a:ext uri="{909E8E84-426E-40DD-AFC4-6F175D3DCCD1}">
              <a14:hiddenFill xmlns:a14="http://schemas.microsoft.com/office/drawing/2010/main">
                <a:solidFill>
                  <a:srgbClr val="FFFFFF"/>
                </a:solidFill>
              </a14:hiddenFill>
            </a:ext>
          </a:extLst>
        </p:spPr>
      </p:pic>
      <p:pic>
        <p:nvPicPr>
          <p:cNvPr id="31757" name="Picture 13" descr="C:\Users\User\Pictures\Yearbook 2019-2020\Trunk-or-Treat\IMG_115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256" t="9402" r="7371" b="9402"/>
          <a:stretch/>
        </p:blipFill>
        <p:spPr bwMode="auto">
          <a:xfrm rot="5400000">
            <a:off x="6250795" y="365415"/>
            <a:ext cx="2128805" cy="157382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User\Pictures\Yearbook 2019-2020\Trunk-or-Treat\IMG_20191025_14153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923" t="20886" b="6962"/>
          <a:stretch/>
        </p:blipFill>
        <p:spPr bwMode="auto">
          <a:xfrm>
            <a:off x="65689" y="2384385"/>
            <a:ext cx="2039124" cy="206325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User\Pictures\Yearbook 2019-2020\Trunk-or-Treat\IMG_20191025_15002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9785"/>
          <a:stretch/>
        </p:blipFill>
        <p:spPr bwMode="auto">
          <a:xfrm>
            <a:off x="4953000" y="2286000"/>
            <a:ext cx="1989108" cy="239244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83 Skeletal Frame Stock Vector Illustration And Royalty Free ..."/>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7710" t="5107" r="17209"/>
          <a:stretch/>
        </p:blipFill>
        <p:spPr bwMode="auto">
          <a:xfrm>
            <a:off x="1981200" y="4794741"/>
            <a:ext cx="1069694" cy="145366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Dabbing skeleton dab skull Rainbow funny Halloween hip hop pose ..."/>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3404" b="17086"/>
          <a:stretch/>
        </p:blipFill>
        <p:spPr bwMode="auto">
          <a:xfrm>
            <a:off x="6017762" y="4794578"/>
            <a:ext cx="1068838" cy="14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64066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868" y="594484"/>
            <a:ext cx="6965245" cy="1202485"/>
          </a:xfrm>
        </p:spPr>
        <p:txBody>
          <a:bodyPr/>
          <a:lstStyle/>
          <a:p>
            <a:r>
              <a:rPr lang="en-US" dirty="0" smtClean="0"/>
              <a:t>FIBO Art</a:t>
            </a:r>
            <a:endParaRPr lang="en-US" dirty="0"/>
          </a:p>
        </p:txBody>
      </p:sp>
      <p:pic>
        <p:nvPicPr>
          <p:cNvPr id="35842" name="Picture 2" descr="C:\Users\User\Pictures\Yearbook 2019-2020\FIBO Art\Cap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7972"/>
            <a:ext cx="3118164"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C:\Users\User\Pictures\Yearbook 2019-2020\FIBO Art\Capture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1" b="4777"/>
          <a:stretch/>
        </p:blipFill>
        <p:spPr bwMode="auto">
          <a:xfrm>
            <a:off x="5754124" y="5017153"/>
            <a:ext cx="3266987" cy="1809017"/>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C:\Users\User\Pictures\Yearbook 2019-2020\FIBO Art\unnamed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449"/>
          <a:stretch/>
        </p:blipFill>
        <p:spPr bwMode="auto">
          <a:xfrm>
            <a:off x="100672" y="5016188"/>
            <a:ext cx="2819400" cy="1809017"/>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C:\Users\User\Pictures\Yearbook 2019-2020\FIBO Art\unnamed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392"/>
          <a:stretch/>
        </p:blipFill>
        <p:spPr bwMode="auto">
          <a:xfrm>
            <a:off x="6892024" y="76200"/>
            <a:ext cx="2096292" cy="20573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User\Pictures\Yearbook 2019-2020\Goods\IMG_884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619" b="13745"/>
          <a:stretch/>
        </p:blipFill>
        <p:spPr bwMode="auto">
          <a:xfrm rot="10800000">
            <a:off x="4437744" y="2293238"/>
            <a:ext cx="463005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Pictures\Yearbook 2019-2020\FIBO Art\IMG_595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043" b="20619"/>
          <a:stretch/>
        </p:blipFill>
        <p:spPr bwMode="auto">
          <a:xfrm>
            <a:off x="0" y="1981200"/>
            <a:ext cx="2280389" cy="20477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Pictures\Yearbook 2019-2020\FIBO Art\20190906_09353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075" t="14241" r="14546"/>
          <a:stretch/>
        </p:blipFill>
        <p:spPr bwMode="auto">
          <a:xfrm>
            <a:off x="3048000" y="5136511"/>
            <a:ext cx="2534855" cy="15683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aintbrush Clipart Transparent, Download Free Clip Art, Free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3730" y="76198"/>
            <a:ext cx="1588294" cy="220980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ser\Downloads\IMG_5690.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2133599" y="2565001"/>
            <a:ext cx="2438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6732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55" y="1428888"/>
            <a:ext cx="6965245" cy="1202485"/>
          </a:xfrm>
        </p:spPr>
        <p:txBody>
          <a:bodyPr/>
          <a:lstStyle/>
          <a:p>
            <a:r>
              <a:rPr lang="en-US" dirty="0" smtClean="0"/>
              <a:t>Veteran’s Day</a:t>
            </a:r>
            <a:endParaRPr lang="en-US" dirty="0"/>
          </a:p>
        </p:txBody>
      </p:sp>
      <p:pic>
        <p:nvPicPr>
          <p:cNvPr id="32770" name="Picture 2" descr="C:\Users\User\Pictures\Yearbook 2019-2020\Veterans Day\IMG_20191108_162831_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36"/>
          <a:stretch/>
        </p:blipFill>
        <p:spPr bwMode="auto">
          <a:xfrm>
            <a:off x="762000" y="2514598"/>
            <a:ext cx="1845604" cy="2976749"/>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C:\Users\User\Pictures\Yearbook 2019-2020\Veterans Day\20191107_0807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509" t="28762" r="39263" b="25457"/>
          <a:stretch/>
        </p:blipFill>
        <p:spPr bwMode="auto">
          <a:xfrm rot="10800000">
            <a:off x="6539099" y="2514598"/>
            <a:ext cx="1842901" cy="298094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C:\Users\User\Pictures\Yearbook 2019-2020\Veterans Day\20191107_0807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2743201" y="2631373"/>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User\Pictures\Yearbook 2019-2020\Veterans Day\IMG_20191107_0801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995"/>
          <a:stretch/>
        </p:blipFill>
        <p:spPr bwMode="auto">
          <a:xfrm>
            <a:off x="-1" y="152400"/>
            <a:ext cx="3663863" cy="2170253"/>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User\Pictures\Yearbook 2019-2020\Veterans Day\IMG_20191107_08354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653" t="20411" r="8752" b="9968"/>
          <a:stretch/>
        </p:blipFill>
        <p:spPr bwMode="auto">
          <a:xfrm>
            <a:off x="6629400" y="5564529"/>
            <a:ext cx="2384386" cy="1273215"/>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American heart design element - Transparent PNG &amp; SVG vector f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740" y="-288435"/>
            <a:ext cx="2803032" cy="280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1154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raffic Cones And Hardhat. Road Sign. Stock Illustration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203"/>
          <a:stretch/>
        </p:blipFill>
        <p:spPr bwMode="auto">
          <a:xfrm>
            <a:off x="4702084" y="4953000"/>
            <a:ext cx="1774916" cy="1298294"/>
          </a:xfrm>
          <a:prstGeom prst="parallelogram">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1600" y="1066799"/>
            <a:ext cx="6965245" cy="1202485"/>
          </a:xfrm>
        </p:spPr>
        <p:txBody>
          <a:bodyPr>
            <a:normAutofit fontScale="90000"/>
          </a:bodyPr>
          <a:lstStyle/>
          <a:p>
            <a:pPr algn="r"/>
            <a:r>
              <a:rPr lang="en-US" dirty="0" smtClean="0"/>
              <a:t>Ground </a:t>
            </a:r>
            <a:br>
              <a:rPr lang="en-US" dirty="0" smtClean="0"/>
            </a:br>
            <a:r>
              <a:rPr lang="en-US" dirty="0" smtClean="0"/>
              <a:t>Breaking </a:t>
            </a:r>
            <a:br>
              <a:rPr lang="en-US" dirty="0" smtClean="0"/>
            </a:br>
            <a:r>
              <a:rPr lang="en-US" dirty="0" smtClean="0"/>
              <a:t>Ceremony</a:t>
            </a:r>
            <a:endParaRPr lang="en-US" dirty="0"/>
          </a:p>
        </p:txBody>
      </p:sp>
      <p:pic>
        <p:nvPicPr>
          <p:cNvPr id="27650" name="Picture 2" descr="C:\Users\User\Pictures\Yearbook 2019-2020\Ground Breaking\IMG_07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5257800"/>
            <a:ext cx="240029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User\Pictures\Yearbook 2019-2020\Ground Breaking\IMG_076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35" t="7802" r="14485"/>
          <a:stretch/>
        </p:blipFill>
        <p:spPr bwMode="auto">
          <a:xfrm>
            <a:off x="-76200" y="173592"/>
            <a:ext cx="2667000" cy="2264808"/>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C:\Users\User\Pictures\Yearbook 2019-2020\Ground Breaking\IMG_077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911" r="8358"/>
          <a:stretch/>
        </p:blipFill>
        <p:spPr bwMode="auto">
          <a:xfrm>
            <a:off x="2819400" y="380999"/>
            <a:ext cx="3127153" cy="1981201"/>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C:\Users\User\Pictures\Yearbook 2019-2020\Ground Breaking\IMG_079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9520" r="5005"/>
          <a:stretch/>
        </p:blipFill>
        <p:spPr bwMode="auto">
          <a:xfrm>
            <a:off x="6181063" y="2743200"/>
            <a:ext cx="283319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C:\Users\User\Pictures\Yearbook 2019-2020\Ground Breaking\IMG_078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569" r="7459"/>
          <a:stretch/>
        </p:blipFill>
        <p:spPr bwMode="auto">
          <a:xfrm>
            <a:off x="152401" y="2750830"/>
            <a:ext cx="3200400" cy="2084946"/>
          </a:xfrm>
          <a:prstGeom prst="rect">
            <a:avLst/>
          </a:prstGeom>
          <a:noFill/>
          <a:extLst>
            <a:ext uri="{909E8E84-426E-40DD-AFC4-6F175D3DCCD1}">
              <a14:hiddenFill xmlns:a14="http://schemas.microsoft.com/office/drawing/2010/main">
                <a:solidFill>
                  <a:srgbClr val="FFFFFF"/>
                </a:solidFill>
              </a14:hiddenFill>
            </a:ext>
          </a:extLst>
        </p:spPr>
      </p:pic>
      <p:pic>
        <p:nvPicPr>
          <p:cNvPr id="27655" name="Picture 7" descr="C:\Users\User\Pictures\Yearbook 2019-2020\Ground Breaking\IMG_080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685" t="4783" r="9736" b="6711"/>
          <a:stretch/>
        </p:blipFill>
        <p:spPr bwMode="auto">
          <a:xfrm>
            <a:off x="43203" y="5087224"/>
            <a:ext cx="2242797" cy="1684079"/>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C:\Users\User\Pictures\Yearbook 2019-2020\Ground Breaking\IMG_076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114" t="6833" r="7708" b="5553"/>
          <a:stretch/>
        </p:blipFill>
        <p:spPr bwMode="auto">
          <a:xfrm>
            <a:off x="6400800" y="4572000"/>
            <a:ext cx="2475470" cy="1873490"/>
          </a:xfrm>
          <a:prstGeom prst="rect">
            <a:avLst/>
          </a:prstGeom>
          <a:noFill/>
          <a:extLst>
            <a:ext uri="{909E8E84-426E-40DD-AFC4-6F175D3DCCD1}">
              <a14:hiddenFill xmlns:a14="http://schemas.microsoft.com/office/drawing/2010/main">
                <a:solidFill>
                  <a:srgbClr val="FFFFFF"/>
                </a:solidFill>
              </a14:hiddenFill>
            </a:ext>
          </a:extLst>
        </p:spPr>
      </p:pic>
      <p:pic>
        <p:nvPicPr>
          <p:cNvPr id="27657" name="Picture 9" descr="C:\Users\User\Pictures\Yearbook 2019-2020\Ground Breaking\20191010_160551(1)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6130" y="2514600"/>
            <a:ext cx="24928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0839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Transparent Background Paint Splash , Free Transparent Clipart ..."/>
          <p:cNvPicPr>
            <a:picLocks noChangeAspect="1" noChangeArrowheads="1"/>
          </p:cNvPicPr>
          <p:nvPr/>
        </p:nvPicPr>
        <p:blipFill rotWithShape="1">
          <a:blip r:embed="rId2">
            <a:extLst>
              <a:ext uri="{28A0092B-C50C-407E-A947-70E740481C1C}">
                <a14:useLocalDpi xmlns:a14="http://schemas.microsoft.com/office/drawing/2010/main" val="0"/>
              </a:ext>
            </a:extLst>
          </a:blip>
          <a:srcRect l="6177" t="5604" r="7409" b="13712"/>
          <a:stretch/>
        </p:blipFill>
        <p:spPr bwMode="auto">
          <a:xfrm flipV="1">
            <a:off x="685800" y="533400"/>
            <a:ext cx="7848600" cy="57709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07155" y="526382"/>
            <a:ext cx="6965245" cy="1202485"/>
          </a:xfrm>
        </p:spPr>
        <p:txBody>
          <a:bodyPr/>
          <a:lstStyle/>
          <a:p>
            <a:r>
              <a:rPr lang="en-US" dirty="0" smtClean="0"/>
              <a:t>Color Run</a:t>
            </a:r>
            <a:endParaRPr lang="en-US" dirty="0"/>
          </a:p>
        </p:txBody>
      </p:sp>
      <p:pic>
        <p:nvPicPr>
          <p:cNvPr id="3074" name="Picture 2" descr="C:\Users\User\Pictures\Yearbook 2019-2020\Color Run\imagesrec_20200117_1050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84" y="64954"/>
            <a:ext cx="1326365" cy="17684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ser\Pictures\Yearbook 2019-2020\Color Run\IMG_62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201" t="17350" r="10840" b="17694"/>
          <a:stretch/>
        </p:blipFill>
        <p:spPr bwMode="auto">
          <a:xfrm rot="5400000">
            <a:off x="6714244" y="2595404"/>
            <a:ext cx="1910208" cy="131789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er\Pictures\Yearbook 2019-2020\Color Run\IMG_223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8" t="44109" r="16444" b="18322"/>
          <a:stretch/>
        </p:blipFill>
        <p:spPr bwMode="auto">
          <a:xfrm>
            <a:off x="76200" y="5463634"/>
            <a:ext cx="2928396" cy="13079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User\Pictures\Yearbook 2019-2020\Color Run\IMG_6421.JPG"/>
          <p:cNvPicPr>
            <a:picLocks noChangeAspect="1" noChangeArrowheads="1"/>
          </p:cNvPicPr>
          <p:nvPr/>
        </p:nvPicPr>
        <p:blipFill rotWithShape="1">
          <a:blip r:embed="rId6">
            <a:extLst>
              <a:ext uri="{28A0092B-C50C-407E-A947-70E740481C1C}">
                <a14:useLocalDpi xmlns:a14="http://schemas.microsoft.com/office/drawing/2010/main" val="0"/>
              </a:ext>
            </a:extLst>
          </a:blip>
          <a:srcRect l="31190" t="32101" r="21418" b="21374"/>
          <a:stretch/>
        </p:blipFill>
        <p:spPr bwMode="auto">
          <a:xfrm>
            <a:off x="5823068" y="96708"/>
            <a:ext cx="1354238" cy="177260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User\Pictures\Yearbook 2019-2020\Color Run\IMG_217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717" y="61096"/>
            <a:ext cx="1456879" cy="19425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User\Pictures\Yearbook 2019-2020\Color Run\IMG_218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9400" y="2136383"/>
            <a:ext cx="120015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User\Pictures\Yearbook 2019-2020\Color Run\20200117_11102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4200" y="5486400"/>
            <a:ext cx="2438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User\Pictures\Yearbook 2019-2020\Color Run\20200117_183647.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258" t="29373" r="25960" b="9573"/>
          <a:stretch/>
        </p:blipFill>
        <p:spPr bwMode="auto">
          <a:xfrm>
            <a:off x="59984" y="1905000"/>
            <a:ext cx="123459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User\Pictures\Yearbook 2019-2020\Color Run\IMG-412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18435" y="3886200"/>
            <a:ext cx="1112044" cy="14827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User\Pictures\Yearbook 2019-2020\Color Run\Snapchat-323264979.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23363"/>
          <a:stretch/>
        </p:blipFill>
        <p:spPr bwMode="auto">
          <a:xfrm>
            <a:off x="1386349" y="2105517"/>
            <a:ext cx="1150534" cy="17806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User\Pictures\Yearbook 2019-2020\Color Run\02A9992D-2BCB-4F5D-8C42-F22F2C11CE7A.JPG"/>
          <p:cNvPicPr>
            <a:picLocks noChangeAspect="1" noChangeArrowheads="1"/>
          </p:cNvPicPr>
          <p:nvPr/>
        </p:nvPicPr>
        <p:blipFill rotWithShape="1">
          <a:blip r:embed="rId13">
            <a:extLst>
              <a:ext uri="{28A0092B-C50C-407E-A947-70E740481C1C}">
                <a14:useLocalDpi xmlns:a14="http://schemas.microsoft.com/office/drawing/2010/main" val="0"/>
              </a:ext>
            </a:extLst>
          </a:blip>
          <a:srcRect l="21928" t="19917" r="23870" b="30440"/>
          <a:stretch/>
        </p:blipFill>
        <p:spPr bwMode="auto">
          <a:xfrm>
            <a:off x="7378921" y="118868"/>
            <a:ext cx="1652065" cy="20175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User\Pictures\Yearbook 2019-2020\Color Run\20200117_111422.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1277" t="29326" r="7619" b="11277"/>
          <a:stretch/>
        </p:blipFill>
        <p:spPr bwMode="auto">
          <a:xfrm>
            <a:off x="4343400" y="2003602"/>
            <a:ext cx="2398228" cy="15025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User\Pictures\Yearbook 2019-2020\Color Run\Resized_20200117_091242.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2587" r="7110" b="32489"/>
          <a:stretch/>
        </p:blipFill>
        <p:spPr bwMode="auto">
          <a:xfrm>
            <a:off x="35689" y="3946922"/>
            <a:ext cx="2033901" cy="1453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User\Pictures\Yearbook 2019-2020\Color Run\IMG_2145.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958" r="20415"/>
          <a:stretch/>
        </p:blipFill>
        <p:spPr bwMode="auto">
          <a:xfrm rot="5400000">
            <a:off x="5739330" y="5344597"/>
            <a:ext cx="1489073" cy="1537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User\Pictures\Yearbook 2019-2020\Color Run\IMG_2157.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50000"/>
          <a:stretch/>
        </p:blipFill>
        <p:spPr bwMode="auto">
          <a:xfrm rot="5400000">
            <a:off x="4701199" y="3249514"/>
            <a:ext cx="1632343" cy="24485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User\Pictures\Yearbook 2019-2020\Color Run\IMG-4126.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4537" b="18195"/>
          <a:stretch/>
        </p:blipFill>
        <p:spPr bwMode="auto">
          <a:xfrm>
            <a:off x="7378921" y="4419600"/>
            <a:ext cx="1652065" cy="229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665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10" descr="Transparent Background Paint Splash , Free Transparent Clipart ..."/>
          <p:cNvPicPr>
            <a:picLocks noChangeAspect="1" noChangeArrowheads="1"/>
          </p:cNvPicPr>
          <p:nvPr/>
        </p:nvPicPr>
        <p:blipFill rotWithShape="1">
          <a:blip r:embed="rId2">
            <a:extLst>
              <a:ext uri="{28A0092B-C50C-407E-A947-70E740481C1C}">
                <a14:useLocalDpi xmlns:a14="http://schemas.microsoft.com/office/drawing/2010/main" val="0"/>
              </a:ext>
            </a:extLst>
          </a:blip>
          <a:srcRect l="6177" t="5604" r="7409" b="13712"/>
          <a:stretch/>
        </p:blipFill>
        <p:spPr bwMode="auto">
          <a:xfrm>
            <a:off x="685800" y="533400"/>
            <a:ext cx="7848600" cy="577094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User\Pictures\Yearbook 2019-2020\Color Run\IMG_0385.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05451"/>
            <a:ext cx="198120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User\Pictures\Yearbook 2019-2020\Color Run\IMG_1877.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55" t="27004" r="21756"/>
          <a:stretch/>
        </p:blipFill>
        <p:spPr bwMode="auto">
          <a:xfrm>
            <a:off x="4224701" y="30864"/>
            <a:ext cx="2023699" cy="202956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User\Pictures\Yearbook 2019-2020\Color Run\IMG_1864.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003"/>
          <a:stretch/>
        </p:blipFill>
        <p:spPr bwMode="auto">
          <a:xfrm>
            <a:off x="3911613" y="4572964"/>
            <a:ext cx="3771565" cy="2262851"/>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User\Pictures\Yearbook 2019-2020\Color Run\IMG_27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006778" y="624551"/>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Users\User\Pictures\Yearbook 2019-2020\Color Run\IMG_568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886200"/>
            <a:ext cx="3355782"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C:\Users\User\Pictures\Yearbook 2019-2020\Color Run\B4A90FAD-AC1A-4B40-B5C1-CC489FFC0021.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8431" y="553850"/>
            <a:ext cx="1603182" cy="213757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Users\User\Pictures\Yearbook 2019-2020\IMG_2825.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564" b="100000" l="4651" r="94352">
                        <a14:foregroundMark x1="30565" y1="17949" x2="30565" y2="17949"/>
                        <a14:foregroundMark x1="14950" y1="26007" x2="14950" y2="26007"/>
                        <a14:foregroundMark x1="27575" y1="12454" x2="27575" y2="12454"/>
                        <a14:foregroundMark x1="51495" y1="10256" x2="51495" y2="10256"/>
                        <a14:foregroundMark x1="46512" y1="30769" x2="46512" y2="30769"/>
                        <a14:foregroundMark x1="52824" y1="48718" x2="52824" y2="48718"/>
                        <a14:foregroundMark x1="70100" y1="85348" x2="70100" y2="85348"/>
                        <a14:foregroundMark x1="76412" y1="85348" x2="76412" y2="85348"/>
                        <a14:foregroundMark x1="51163" y1="91209" x2="51163" y2="91209"/>
                        <a14:foregroundMark x1="27575" y1="90110" x2="27575" y2="90110"/>
                        <a14:foregroundMark x1="45183" y1="45421" x2="45183" y2="45421"/>
                      </a14:backgroundRemoval>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886200" y="2209800"/>
            <a:ext cx="1934060" cy="1754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6864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85402"/>
            <a:ext cx="3157905" cy="1347546"/>
          </a:xfrm>
        </p:spPr>
        <p:txBody>
          <a:bodyPr>
            <a:normAutofit fontScale="90000"/>
          </a:bodyPr>
          <a:lstStyle/>
          <a:p>
            <a:pPr algn="r"/>
            <a:r>
              <a:rPr lang="en-US" dirty="0" smtClean="0"/>
              <a:t>Family Fun </a:t>
            </a:r>
            <a:br>
              <a:rPr lang="en-US" dirty="0" smtClean="0"/>
            </a:br>
            <a:r>
              <a:rPr lang="en-US" dirty="0" smtClean="0"/>
              <a:t>Nights</a:t>
            </a:r>
            <a:endParaRPr lang="en-US" dirty="0"/>
          </a:p>
        </p:txBody>
      </p:sp>
      <p:pic>
        <p:nvPicPr>
          <p:cNvPr id="25602" name="Picture 2" descr="C:\Users\User\Pictures\Yearbook 2019-2020\Family Fun Nights\IMG_367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66"/>
          <a:stretch/>
        </p:blipFill>
        <p:spPr bwMode="auto">
          <a:xfrm>
            <a:off x="-149740" y="17173"/>
            <a:ext cx="192750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C:\Users\User\Pictures\Yearbook 2019-2020\Family Fun Nights\09-19-2019-IMG_95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451" y="2057400"/>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User\Pictures\Yearbook 2019-2020\Family Fun Nights\09-19-2019-IMG_95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61546"/>
            <a:ext cx="1371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Pictures\Yearbook 2019-2020\Family Fun Nights\09-19-2019-IMG_94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219200"/>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Pictures\Yearbook 2019-2020\Family Fun Nights\09-19-2019-IMG_949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638" r="14166" b="14260"/>
          <a:stretch/>
        </p:blipFill>
        <p:spPr bwMode="auto">
          <a:xfrm>
            <a:off x="6096000" y="66684"/>
            <a:ext cx="1346522" cy="102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Pictures\Yearbook 2019-2020\Family Fun Nights\09-19-2019-IMG_954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484" b="23395"/>
          <a:stretch/>
        </p:blipFill>
        <p:spPr bwMode="auto">
          <a:xfrm>
            <a:off x="7772400" y="2256312"/>
            <a:ext cx="129540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Pictures\Yearbook 2019-2020\Family Fun Nights\09-19-2019-IMG_954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412" y="4176552"/>
            <a:ext cx="1471987" cy="22079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Pictures\Yearbook 2019-2020\Family Fun Nights\09-19-2019-IMG_9583.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4668"/>
          <a:stretch/>
        </p:blipFill>
        <p:spPr bwMode="auto">
          <a:xfrm>
            <a:off x="4564136" y="419595"/>
            <a:ext cx="1455664" cy="148540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Pictures\Yearbook 2019-2020\Family Fun Nights\IMG_368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6781800" y="45720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Pictures\Yearbook 2019-2020\Family Fun Nights\09-19-2019-IMG_9588.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075" r="17259"/>
          <a:stretch/>
        </p:blipFill>
        <p:spPr bwMode="auto">
          <a:xfrm>
            <a:off x="2496433" y="198120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Pictures\Yearbook 2019-2020\Family Fun Nights\IMG_467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1570302" y="4639107"/>
            <a:ext cx="2345796" cy="15638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Pictures\Yearbook 2019-2020\Family Fun Nights\IMG_4678.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97465" y="4429136"/>
            <a:ext cx="3071796" cy="204786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Family clipart - Clip Art Librar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2000" y="2793749"/>
            <a:ext cx="1496839" cy="147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3100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Pictures\Yearbook 2019-2020\Family Fun Nights\IMG_465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81" r="16104"/>
          <a:stretch/>
        </p:blipFill>
        <p:spPr bwMode="auto">
          <a:xfrm>
            <a:off x="152400" y="152400"/>
            <a:ext cx="2301433" cy="198703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User\Pictures\Yearbook 2019-2020\Family Fun Nights\IMG_46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00" t="6066" r="8228" b="5327"/>
          <a:stretch/>
        </p:blipFill>
        <p:spPr bwMode="auto">
          <a:xfrm>
            <a:off x="6400800" y="4772512"/>
            <a:ext cx="2525395" cy="195334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User\Pictures\Yearbook 2019-2020\Family Fun Nights\IMG_466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19" r="14768"/>
          <a:stretch/>
        </p:blipFill>
        <p:spPr bwMode="auto">
          <a:xfrm>
            <a:off x="152400" y="4413616"/>
            <a:ext cx="2209800" cy="231224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User\Pictures\Yearbook 2019-2020\Family Fun Nights\IMG_467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970"/>
          <a:stretch/>
        </p:blipFill>
        <p:spPr bwMode="auto">
          <a:xfrm rot="16200000">
            <a:off x="3046558" y="534844"/>
            <a:ext cx="2438400" cy="182591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Users\User\Pictures\Yearbook 2019-2020\Family Fun Nights\IMG_468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6900" y="152400"/>
            <a:ext cx="33147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C:\Users\User\Pictures\Yearbook 2019-2020\Family Fun Nights\IMG_466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772"/>
          <a:stretch/>
        </p:blipFill>
        <p:spPr bwMode="auto">
          <a:xfrm>
            <a:off x="2590799" y="4643617"/>
            <a:ext cx="3627893" cy="201294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Users\User\Pictures\Yearbook 2019-2020\Family Fun Nights\IMG_466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572" r="20833" b="15585"/>
          <a:stretch/>
        </p:blipFill>
        <p:spPr bwMode="auto">
          <a:xfrm>
            <a:off x="6317849" y="2438401"/>
            <a:ext cx="2608346" cy="2237822"/>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C:\Users\User\Pictures\Yearbook 2019-2020\Family Fun Nights\IMG_468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346" t="13164" r="16035"/>
          <a:stretch/>
        </p:blipFill>
        <p:spPr bwMode="auto">
          <a:xfrm>
            <a:off x="609600" y="2210325"/>
            <a:ext cx="2541306" cy="2113131"/>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C:\Users\User\Pictures\Yearbook 2019-2020\Family Fun Nights\IMG_465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7984" r="35197"/>
          <a:stretch/>
        </p:blipFill>
        <p:spPr bwMode="auto">
          <a:xfrm>
            <a:off x="3724155" y="2751735"/>
            <a:ext cx="2067045" cy="174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9482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782" y="304800"/>
            <a:ext cx="6965245" cy="1202485"/>
          </a:xfrm>
        </p:spPr>
        <p:txBody>
          <a:bodyPr/>
          <a:lstStyle/>
          <a:p>
            <a:r>
              <a:rPr lang="en-US" dirty="0" smtClean="0"/>
              <a:t>Read Across America</a:t>
            </a:r>
            <a:endParaRPr lang="en-US" dirty="0"/>
          </a:p>
        </p:txBody>
      </p:sp>
      <p:pic>
        <p:nvPicPr>
          <p:cNvPr id="4098" name="Picture 2" descr="C:\Users\User\Pictures\Yearbook 2019-2020\Read Across America\IMG-604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349" r="10703" b="20999"/>
          <a:stretch/>
        </p:blipFill>
        <p:spPr bwMode="auto">
          <a:xfrm>
            <a:off x="188764" y="123747"/>
            <a:ext cx="1640036" cy="2291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Pictures\Yearbook 2019-2020\Read Across America\Resized_20200302_075752(1).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97" t="11832" r="30254" b="19249"/>
          <a:stretch/>
        </p:blipFill>
        <p:spPr bwMode="auto">
          <a:xfrm>
            <a:off x="3962400" y="1316805"/>
            <a:ext cx="1524000" cy="24042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Pictures\Yearbook 2019-2020\Read Across America\unnamed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959" r="24595"/>
          <a:stretch/>
        </p:blipFill>
        <p:spPr bwMode="auto">
          <a:xfrm>
            <a:off x="1937794" y="1432353"/>
            <a:ext cx="1643606" cy="28373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User\Pictures\Yearbook 2019-2020\Read Across America\20200302_0752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69330" y="4495418"/>
            <a:ext cx="2435342" cy="1826507"/>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User\Pictures\Yearbook 2019-2020\Read Across America\20200303_1719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4269741"/>
            <a:ext cx="1752600" cy="25409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User\Pictures\Yearbook 2019-2020\Read Across America\20200303_1724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0803" r="10295" b="11501"/>
          <a:stretch/>
        </p:blipFill>
        <p:spPr bwMode="auto">
          <a:xfrm>
            <a:off x="7295250" y="176465"/>
            <a:ext cx="1632563" cy="183753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User\Pictures\Yearbook 2019-2020\Read Across America\IMG_1448.jpg"/>
          <p:cNvPicPr>
            <a:picLocks noChangeAspect="1" noChangeArrowheads="1"/>
          </p:cNvPicPr>
          <p:nvPr/>
        </p:nvPicPr>
        <p:blipFill rotWithShape="1">
          <a:blip r:embed="rId8">
            <a:extLst>
              <a:ext uri="{28A0092B-C50C-407E-A947-70E740481C1C}">
                <a14:useLocalDpi xmlns:a14="http://schemas.microsoft.com/office/drawing/2010/main" val="0"/>
              </a:ext>
            </a:extLst>
          </a:blip>
          <a:srcRect l="2378" r="15560"/>
          <a:stretch/>
        </p:blipFill>
        <p:spPr bwMode="auto">
          <a:xfrm rot="5400000">
            <a:off x="3622590" y="4330325"/>
            <a:ext cx="2584618" cy="236220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User\Pictures\Yearbook 2019-2020\Fuzzard\IMG_416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3190" y="2127896"/>
            <a:ext cx="2161609" cy="194046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Book clipart free clipart images - Cliparting.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Book clipart free clipart images - Cliparting.co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Book clipart free clipart images - Cliparting.co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70" name="Picture 10" descr="Immaculate Conception High Schoo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419600"/>
            <a:ext cx="1959154" cy="195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6409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975" y="388963"/>
            <a:ext cx="6965245" cy="1202485"/>
          </a:xfrm>
        </p:spPr>
        <p:txBody>
          <a:bodyPr/>
          <a:lstStyle/>
          <a:p>
            <a:r>
              <a:rPr lang="en-US" dirty="0" smtClean="0"/>
              <a:t>Restaurant Nights</a:t>
            </a:r>
            <a:endParaRPr lang="en-US" dirty="0"/>
          </a:p>
        </p:txBody>
      </p:sp>
      <p:pic>
        <p:nvPicPr>
          <p:cNvPr id="33794" name="Picture 2" descr="C:\Users\User\Pictures\Yearbook 2019-2020\Restaraunt Night\10-17-2019-IMG_96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03" r="15385"/>
          <a:stretch/>
        </p:blipFill>
        <p:spPr bwMode="auto">
          <a:xfrm>
            <a:off x="146539" y="381000"/>
            <a:ext cx="193430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Users\User\Pictures\Yearbook 2019-2020\Restaraunt Night\10-17-2019-IMG_966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02" t="16987" r="9402" b="5449"/>
          <a:stretch/>
        </p:blipFill>
        <p:spPr bwMode="auto">
          <a:xfrm>
            <a:off x="2209800" y="1295400"/>
            <a:ext cx="3189065" cy="2030931"/>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Users\User\Pictures\Yearbook 2019-2020\Restaraunt Night\10-17-2019-IMG_97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551" r="8119" b="9295"/>
          <a:stretch/>
        </p:blipFill>
        <p:spPr bwMode="auto">
          <a:xfrm>
            <a:off x="2286000" y="3429000"/>
            <a:ext cx="2590799" cy="1337576"/>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C:\Users\User\Pictures\Yearbook 2019-2020\Restaraunt Night\20191017_1802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538" y="2361222"/>
            <a:ext cx="1834662" cy="2446216"/>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C:\Users\User\Pictures\Yearbook 2019-2020\Restaraunt Night\image000006_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a:stretch/>
        </p:blipFill>
        <p:spPr bwMode="auto">
          <a:xfrm>
            <a:off x="7772027" y="4803530"/>
            <a:ext cx="121957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C:\Users\User\Pictures\Yearbook 2019-2020\Restaraunt Night\IMG_085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705" r="6010"/>
          <a:stretch/>
        </p:blipFill>
        <p:spPr bwMode="auto">
          <a:xfrm>
            <a:off x="685800" y="4906378"/>
            <a:ext cx="2901462" cy="1951622"/>
          </a:xfrm>
          <a:prstGeom prst="rect">
            <a:avLst/>
          </a:prstGeom>
          <a:noFill/>
          <a:extLst>
            <a:ext uri="{909E8E84-426E-40DD-AFC4-6F175D3DCCD1}">
              <a14:hiddenFill xmlns:a14="http://schemas.microsoft.com/office/drawing/2010/main">
                <a:solidFill>
                  <a:srgbClr val="FFFFFF"/>
                </a:solidFill>
              </a14:hiddenFill>
            </a:ext>
          </a:extLst>
        </p:spPr>
      </p:pic>
      <p:pic>
        <p:nvPicPr>
          <p:cNvPr id="33801" name="Picture 9" descr="C:\Users\User\Pictures\Yearbook 2019-2020\Restaraunt Night\IMG_20191017_175557456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96" t="21474" r="12741" b="7692"/>
          <a:stretch/>
        </p:blipFill>
        <p:spPr bwMode="auto">
          <a:xfrm>
            <a:off x="6858000" y="74737"/>
            <a:ext cx="2180866" cy="1501468"/>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C:\Users\User\Pictures\Yearbook 2019-2020\Restaraunt Night\image00000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9588"/>
          <a:stretch/>
        </p:blipFill>
        <p:spPr bwMode="auto">
          <a:xfrm>
            <a:off x="6670545" y="1846385"/>
            <a:ext cx="2321055" cy="248944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User\Pictures\Yearbook 2019-2020\Restaraunt Night\20191017_175152.jpg"/>
          <p:cNvPicPr>
            <a:picLocks noChangeAspect="1" noChangeArrowheads="1"/>
          </p:cNvPicPr>
          <p:nvPr/>
        </p:nvPicPr>
        <p:blipFill rotWithShape="1">
          <a:blip r:embed="rId10">
            <a:extLst>
              <a:ext uri="{28A0092B-C50C-407E-A947-70E740481C1C}">
                <a14:useLocalDpi xmlns:a14="http://schemas.microsoft.com/office/drawing/2010/main" val="0"/>
              </a:ext>
            </a:extLst>
          </a:blip>
          <a:srcRect l="9158" t="18885" r="11946" b="15187"/>
          <a:stretch/>
        </p:blipFill>
        <p:spPr bwMode="auto">
          <a:xfrm rot="5400000">
            <a:off x="5848701" y="4831774"/>
            <a:ext cx="2177753" cy="136484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Pictures\Yearbook 2019-2020\Restaraunt Night\20191017_183403.jpg"/>
          <p:cNvPicPr>
            <a:picLocks noChangeAspect="1" noChangeArrowheads="1"/>
          </p:cNvPicPr>
          <p:nvPr/>
        </p:nvPicPr>
        <p:blipFill rotWithShape="1">
          <a:blip r:embed="rId11">
            <a:extLst>
              <a:ext uri="{28A0092B-C50C-407E-A947-70E740481C1C}">
                <a14:useLocalDpi xmlns:a14="http://schemas.microsoft.com/office/drawing/2010/main" val="0"/>
              </a:ext>
            </a:extLst>
          </a:blip>
          <a:srcRect l="28550" t="27857" r="3859" b="23408"/>
          <a:stretch/>
        </p:blipFill>
        <p:spPr bwMode="auto">
          <a:xfrm rot="5400000">
            <a:off x="4445173" y="5001666"/>
            <a:ext cx="2203104" cy="11913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te Food Gif Transparent Clipart - Full Size Clipart (#1874729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8865" y="1715369"/>
            <a:ext cx="127861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2865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82821"/>
            <a:ext cx="6965245" cy="1202485"/>
          </a:xfrm>
        </p:spPr>
        <p:txBody>
          <a:bodyPr/>
          <a:lstStyle/>
          <a:p>
            <a:r>
              <a:rPr lang="en-US" dirty="0" smtClean="0"/>
              <a:t>Kindergarten</a:t>
            </a:r>
            <a:endParaRPr lang="en-US" dirty="0"/>
          </a:p>
        </p:txBody>
      </p:sp>
      <p:pic>
        <p:nvPicPr>
          <p:cNvPr id="41986" name="Picture 2" descr="C:\Users\User\Pictures\Yearbook 2019-2020\Fasheh\IMG_22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52400"/>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C:\Users\User\Pictures\Yearbook 2019-2020\Fasheh\IMG_1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43" r="25321" b="8333"/>
          <a:stretch/>
        </p:blipFill>
        <p:spPr bwMode="auto">
          <a:xfrm rot="5400000">
            <a:off x="6915647" y="118200"/>
            <a:ext cx="1424353" cy="1234847"/>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C:\Users\User\Pictures\Yearbook 2019-2020\Fasheh\IMG_094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750"/>
          <a:stretch/>
        </p:blipFill>
        <p:spPr bwMode="auto">
          <a:xfrm rot="5400000">
            <a:off x="-52086" y="4925028"/>
            <a:ext cx="1981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C:\Users\User\Pictures\Yearbook 2019-2020\Kinder\IMG_30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837" t="20512" r="12001" b="22436"/>
          <a:stretch/>
        </p:blipFill>
        <p:spPr bwMode="auto">
          <a:xfrm rot="5400000">
            <a:off x="5694741" y="3280464"/>
            <a:ext cx="1893424" cy="1243307"/>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C:\Users\User\Pictures\Yearbook 2019-2020\Kinder\IMG_299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561" r="29241"/>
          <a:stretch/>
        </p:blipFill>
        <p:spPr bwMode="auto">
          <a:xfrm rot="5400000">
            <a:off x="7508106" y="5059034"/>
            <a:ext cx="112646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91" name="Picture 7" descr="C:\Users\User\Pictures\Yearbook 2019-2020\Kinder\IMG_300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828" t="14744" r="13461" b="17948"/>
          <a:stretch/>
        </p:blipFill>
        <p:spPr bwMode="auto">
          <a:xfrm rot="5400000">
            <a:off x="7277073" y="3422909"/>
            <a:ext cx="2165636" cy="1568218"/>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C:\Users\User\Pictures\Yearbook 2019-2020\Kinder\IMG_827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492" t="22756" r="6010" b="20834"/>
          <a:stretch/>
        </p:blipFill>
        <p:spPr bwMode="auto">
          <a:xfrm rot="5400000">
            <a:off x="-418031" y="2674723"/>
            <a:ext cx="251246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993" name="Picture 9" descr="C:\Users\User\Pictures\Yearbook 2019-2020\Kinder\IMG_890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730" t="6702" r="15385" b="16667"/>
          <a:stretch/>
        </p:blipFill>
        <p:spPr bwMode="auto">
          <a:xfrm>
            <a:off x="3124200" y="30923"/>
            <a:ext cx="1899139" cy="1401434"/>
          </a:xfrm>
          <a:prstGeom prst="rect">
            <a:avLst/>
          </a:prstGeom>
          <a:noFill/>
          <a:extLst>
            <a:ext uri="{909E8E84-426E-40DD-AFC4-6F175D3DCCD1}">
              <a14:hiddenFill xmlns:a14="http://schemas.microsoft.com/office/drawing/2010/main">
                <a:solidFill>
                  <a:srgbClr val="FFFFFF"/>
                </a:solidFill>
              </a14:hiddenFill>
            </a:ext>
          </a:extLst>
        </p:spPr>
      </p:pic>
      <p:pic>
        <p:nvPicPr>
          <p:cNvPr id="41994" name="Picture 10" descr="C:\Users\User\Pictures\Yearbook 2019-2020\Kinder\unnamed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6523" y="2104292"/>
            <a:ext cx="2680677" cy="2010508"/>
          </a:xfrm>
          <a:prstGeom prst="rect">
            <a:avLst/>
          </a:prstGeom>
          <a:noFill/>
          <a:extLst>
            <a:ext uri="{909E8E84-426E-40DD-AFC4-6F175D3DCCD1}">
              <a14:hiddenFill xmlns:a14="http://schemas.microsoft.com/office/drawing/2010/main">
                <a:solidFill>
                  <a:srgbClr val="FFFFFF"/>
                </a:solidFill>
              </a14:hiddenFill>
            </a:ext>
          </a:extLst>
        </p:spPr>
      </p:pic>
      <p:pic>
        <p:nvPicPr>
          <p:cNvPr id="41995" name="Picture 11" descr="C:\Users\User\Pictures\Yearbook 2019-2020\Kinder\unnamed.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5296"/>
          <a:stretch/>
        </p:blipFill>
        <p:spPr bwMode="auto">
          <a:xfrm>
            <a:off x="4442434" y="2590800"/>
            <a:ext cx="116181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96" name="Picture 12" descr="C:\Users\User\Pictures\Yearbook 2019-2020\Kinder\IMG_8234.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850" r="3601"/>
          <a:stretch/>
        </p:blipFill>
        <p:spPr bwMode="auto">
          <a:xfrm>
            <a:off x="1873651" y="4195358"/>
            <a:ext cx="2501097" cy="2005172"/>
          </a:xfrm>
          <a:prstGeom prst="rect">
            <a:avLst/>
          </a:prstGeom>
          <a:noFill/>
          <a:extLst>
            <a:ext uri="{909E8E84-426E-40DD-AFC4-6F175D3DCCD1}">
              <a14:hiddenFill xmlns:a14="http://schemas.microsoft.com/office/drawing/2010/main">
                <a:solidFill>
                  <a:srgbClr val="FFFFFF"/>
                </a:solidFill>
              </a14:hiddenFill>
            </a:ext>
          </a:extLst>
        </p:spPr>
      </p:pic>
      <p:pic>
        <p:nvPicPr>
          <p:cNvPr id="41997" name="Picture 13" descr="C:\Users\User\Pictures\Yearbook 2019-2020\Kinder\IMG_8437.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5498709" y="259080"/>
            <a:ext cx="146304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descr="C:\Users\User\Pictures\Yearbook 2019-2020\Johnston\IMG_20200214_104954.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49680" y="4985036"/>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C:\Users\User\Pictures\Yearbook 2019-2020\Johnston\IMG_20200211_131734.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5928"/>
          <a:stretch/>
        </p:blipFill>
        <p:spPr bwMode="auto">
          <a:xfrm>
            <a:off x="7772400" y="1495170"/>
            <a:ext cx="1371600" cy="1537504"/>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C:\Users\User\Pictures\Yearbook 2019-2020\Johnston\IMG_20191220_131614.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8151" r="25000"/>
          <a:stretch/>
        </p:blipFill>
        <p:spPr bwMode="auto">
          <a:xfrm>
            <a:off x="5791200" y="1666618"/>
            <a:ext cx="1946030" cy="119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040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304800"/>
            <a:ext cx="6965245" cy="1202485"/>
          </a:xfrm>
        </p:spPr>
        <p:txBody>
          <a:bodyPr/>
          <a:lstStyle/>
          <a:p>
            <a:r>
              <a:rPr lang="en-US" dirty="0" smtClean="0"/>
              <a:t>Ice Cream Social</a:t>
            </a:r>
            <a:endParaRPr lang="en-US" dirty="0"/>
          </a:p>
        </p:txBody>
      </p:sp>
      <p:pic>
        <p:nvPicPr>
          <p:cNvPr id="34818" name="Picture 2" descr="C:\Users\User\Pictures\Yearbook 2019-2020\ice cream social\IMG_11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84" y="40386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Users\User\Pictures\Yearbook 2019-2020\ice cream social\IMG_11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09" r="11111"/>
          <a:stretch/>
        </p:blipFill>
        <p:spPr bwMode="auto">
          <a:xfrm>
            <a:off x="51382" y="152400"/>
            <a:ext cx="154881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C:\Users\User\Pictures\Yearbook 2019-2020\ice cream social\IMG_11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52400"/>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4821" name="Picture 5" descr="C:\Users\User\Pictures\Yearbook 2019-2020\ice cream social\IMG_12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28" r="15954"/>
          <a:stretch/>
        </p:blipFill>
        <p:spPr bwMode="auto">
          <a:xfrm>
            <a:off x="7678614" y="4038600"/>
            <a:ext cx="131298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C:\Users\User\Pictures\Yearbook 2019-2020\ice cream social\IMG_12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1219200"/>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4823" name="Picture 7" descr="C:\Users\User\Pictures\Yearbook 2019-2020\ice cream social\IMG_122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16040" y="1219200"/>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C:\Users\User\Pictures\Yearbook 2019-2020\ice cream social\IMG_123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07" t="17948" r="8404"/>
          <a:stretch/>
        </p:blipFill>
        <p:spPr bwMode="auto">
          <a:xfrm>
            <a:off x="3810000" y="4064343"/>
            <a:ext cx="222885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4825" name="Picture 9" descr="C:\Users\User\Pictures\Yearbook 2019-2020\Revolution Day\IMG_864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071" t="35602" r="20994" b="20085"/>
          <a:stretch/>
        </p:blipFill>
        <p:spPr bwMode="auto">
          <a:xfrm rot="5400000">
            <a:off x="5486543" y="4648058"/>
            <a:ext cx="2736070" cy="151715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llustration Multiple Scoops Ice Cream Each Stock Vector (Royalty ..."/>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286" b="92857" l="35036" r="62044"/>
                    </a14:imgEffect>
                  </a14:imgLayer>
                </a14:imgProps>
              </a:ext>
              <a:ext uri="{28A0092B-C50C-407E-A947-70E740481C1C}">
                <a14:useLocalDpi xmlns:a14="http://schemas.microsoft.com/office/drawing/2010/main" val="0"/>
              </a:ext>
            </a:extLst>
          </a:blip>
          <a:srcRect l="33019" t="3989" r="33962" b="8024"/>
          <a:stretch/>
        </p:blipFill>
        <p:spPr bwMode="auto">
          <a:xfrm>
            <a:off x="1663577" y="0"/>
            <a:ext cx="652463"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74791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241" y="304800"/>
            <a:ext cx="6965245" cy="1202485"/>
          </a:xfrm>
        </p:spPr>
        <p:txBody>
          <a:bodyPr/>
          <a:lstStyle/>
          <a:p>
            <a:r>
              <a:rPr lang="en-US" dirty="0" smtClean="0"/>
              <a:t>Skate Nights</a:t>
            </a:r>
            <a:endParaRPr lang="en-US" dirty="0"/>
          </a:p>
        </p:txBody>
      </p:sp>
      <p:pic>
        <p:nvPicPr>
          <p:cNvPr id="26626" name="Picture 2" descr="C:\Users\User\Pictures\Yearbook 2019-2020\Skate Night\IMG_20190925_20013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78" t="16269" r="6002" b="8247"/>
          <a:stretch/>
        </p:blipFill>
        <p:spPr bwMode="auto">
          <a:xfrm>
            <a:off x="121534" y="4208362"/>
            <a:ext cx="3760309" cy="2637099"/>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User\Pictures\Yearbook 2019-2020\Skate Night\IMG_00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09" t="6033" r="2637" b="46306"/>
          <a:stretch/>
        </p:blipFill>
        <p:spPr bwMode="auto">
          <a:xfrm rot="5400000">
            <a:off x="6891418" y="1597007"/>
            <a:ext cx="2858988" cy="118897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Users\User\Pictures\Yearbook 2019-2020\Skate Night\IMG_00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7904"/>
            <a:ext cx="2939060" cy="2204295"/>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C:\Users\User\Pictures\Yearbook 2019-2020\Skate Night\20191106_19241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450"/>
          <a:stretch/>
        </p:blipFill>
        <p:spPr bwMode="auto">
          <a:xfrm>
            <a:off x="4788608" y="4031289"/>
            <a:ext cx="4191720" cy="275240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Users\User\Pictures\Yearbook 2019-2020\Skate Night\20190925_1826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052" y="1383737"/>
            <a:ext cx="1838748" cy="245166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User\Pictures\Yearbook 2019-2020\Skate Night\20190928_1645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4732" y="1306769"/>
            <a:ext cx="1626668" cy="2579431"/>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Library of roller skate freeuse stock png png files ▻▻▻ Clipart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534" y="2362200"/>
            <a:ext cx="2408886" cy="183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61066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PFO</a:t>
            </a:r>
            <a:endParaRPr lang="en-US" dirty="0"/>
          </a:p>
        </p:txBody>
      </p:sp>
      <p:pic>
        <p:nvPicPr>
          <p:cNvPr id="43010" name="Picture 2" descr="C:\Users\User\Pictures\Yearbook 2019-2020\PFO\IMG-30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30200" y="127000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84576"/>
            <a:ext cx="6096000" cy="436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Users\User\Pictures\Yearbook 2019-2020\Dinstance\IMG-47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38125" y="4791075"/>
            <a:ext cx="2362200"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494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555" y="533400"/>
            <a:ext cx="6965245" cy="1202485"/>
          </a:xfrm>
        </p:spPr>
        <p:txBody>
          <a:bodyPr>
            <a:normAutofit fontScale="90000"/>
          </a:bodyPr>
          <a:lstStyle/>
          <a:p>
            <a:r>
              <a:rPr lang="en-US" dirty="0" smtClean="0"/>
              <a:t>Mrs. Castellanos</a:t>
            </a:r>
            <a:br>
              <a:rPr lang="en-US" dirty="0" smtClean="0"/>
            </a:br>
            <a:r>
              <a:rPr lang="en-US" sz="3100" dirty="0"/>
              <a:t>T</a:t>
            </a:r>
            <a:r>
              <a:rPr lang="en-US" sz="3100" dirty="0" smtClean="0"/>
              <a:t>ransitional Kindergarten</a:t>
            </a:r>
            <a:endParaRPr lang="en-US" dirty="0"/>
          </a:p>
        </p:txBody>
      </p:sp>
      <p:pic>
        <p:nvPicPr>
          <p:cNvPr id="7170" name="Picture 2" descr="C:\Users\User\Pictures\Yearbook 2019-2020\Staff 2\Castellanos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7025"/>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28800"/>
            <a:ext cx="5715000" cy="486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036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965245" cy="1202485"/>
          </a:xfrm>
        </p:spPr>
        <p:txBody>
          <a:bodyPr>
            <a:normAutofit fontScale="90000"/>
          </a:bodyPr>
          <a:lstStyle/>
          <a:p>
            <a:r>
              <a:rPr lang="en-US" dirty="0" smtClean="0"/>
              <a:t>Mrs. </a:t>
            </a:r>
            <a:r>
              <a:rPr lang="en-US" dirty="0" err="1" smtClean="0"/>
              <a:t>Fasheh</a:t>
            </a:r>
            <a:r>
              <a:rPr lang="en-US" dirty="0" smtClean="0"/>
              <a:t/>
            </a:r>
            <a:br>
              <a:rPr lang="en-US" dirty="0" smtClean="0"/>
            </a:br>
            <a:r>
              <a:rPr lang="en-US" dirty="0" smtClean="0"/>
              <a:t>Kindergarten</a:t>
            </a:r>
            <a:endParaRPr lang="en-US" dirty="0"/>
          </a:p>
        </p:txBody>
      </p:sp>
      <p:pic>
        <p:nvPicPr>
          <p:cNvPr id="8194" name="Picture 2" descr="C:\Users\User\Pictures\Yearbook 2019-2020\Staff 2\Fasheh M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146304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05000"/>
            <a:ext cx="5715000" cy="481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5682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34436</TotalTime>
  <Words>445</Words>
  <Application>Microsoft Office PowerPoint</Application>
  <PresentationFormat>On-screen Show (4:3)</PresentationFormat>
  <Paragraphs>95</Paragraphs>
  <Slides>72</Slides>
  <Notes>1</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Pushpin</vt:lpstr>
      <vt:lpstr>JMFS</vt:lpstr>
      <vt:lpstr>Mrs. Martin</vt:lpstr>
      <vt:lpstr>Staff</vt:lpstr>
      <vt:lpstr>PowerPoint Presentation</vt:lpstr>
      <vt:lpstr>Ms. Vazquez Kinder – 5th Grade</vt:lpstr>
      <vt:lpstr>Mr. Childress 2nd - 5th Grade</vt:lpstr>
      <vt:lpstr>Kindergarten</vt:lpstr>
      <vt:lpstr>Mrs. Castellanos Transitional Kindergarten</vt:lpstr>
      <vt:lpstr>Mrs. Fasheh Kindergarten</vt:lpstr>
      <vt:lpstr>Mrs. Hagmann Kindergarten</vt:lpstr>
      <vt:lpstr>Mrs. Johnston Kindergarten</vt:lpstr>
      <vt:lpstr>Mrs. Kramer Kindergarten</vt:lpstr>
      <vt:lpstr>Miss Small Kindergarten</vt:lpstr>
      <vt:lpstr>First Grade</vt:lpstr>
      <vt:lpstr>Mrs. Dyson 1st Grade</vt:lpstr>
      <vt:lpstr>Mrs. Goods 1st Grade</vt:lpstr>
      <vt:lpstr>Mrs. Noriega 1st Grade</vt:lpstr>
      <vt:lpstr>Mrs. Perez 1st Grade</vt:lpstr>
      <vt:lpstr>Ms. Sessions 1st Grade</vt:lpstr>
      <vt:lpstr>Second Grade</vt:lpstr>
      <vt:lpstr>Fuzzard 2nd Grade</vt:lpstr>
      <vt:lpstr>Mrs. Johnson 2nd Grade</vt:lpstr>
      <vt:lpstr>Mrs. Nailon 2nd Grade</vt:lpstr>
      <vt:lpstr>Mrs. Nelson-Orville 2nd Grade</vt:lpstr>
      <vt:lpstr>Mrs. Rowen 2nd Grade</vt:lpstr>
      <vt:lpstr>Third Grade</vt:lpstr>
      <vt:lpstr>Mrs. Condon  3rd Grade</vt:lpstr>
      <vt:lpstr>Mrs. Krill 3rd Grade</vt:lpstr>
      <vt:lpstr>Mrs. Siebert-Marx 3rd Grade</vt:lpstr>
      <vt:lpstr>Mrs. Walter 3rd Grade</vt:lpstr>
      <vt:lpstr>Fourth Grade</vt:lpstr>
      <vt:lpstr>Mrs. Holder 4th Grade</vt:lpstr>
      <vt:lpstr>Mrs. Jimeno &amp; Ms. Simon 4th Grade</vt:lpstr>
      <vt:lpstr>Mrs. McPherson 4th Grade</vt:lpstr>
      <vt:lpstr>Ms. Rodriguez 4th Grade</vt:lpstr>
      <vt:lpstr>Ms. Village 4th Grade</vt:lpstr>
      <vt:lpstr>Fifth Grade</vt:lpstr>
      <vt:lpstr>Mrs. Manos 5th Grade</vt:lpstr>
      <vt:lpstr>Ms. Mora 5th Grade</vt:lpstr>
      <vt:lpstr>Ms. Mounphiphak 5th Grade</vt:lpstr>
      <vt:lpstr>Mrs. Schurmer 5th Grade</vt:lpstr>
      <vt:lpstr>Mrs. Tonti 5th Grade</vt:lpstr>
      <vt:lpstr>5th Grade Camp</vt:lpstr>
      <vt:lpstr>PowerPoint Presentation</vt:lpstr>
      <vt:lpstr>PowerPoint Presentation</vt:lpstr>
      <vt:lpstr>5th Grade Dedications</vt:lpstr>
      <vt:lpstr>Aurora  Lira</vt:lpstr>
      <vt:lpstr>Damien Braun</vt:lpstr>
      <vt:lpstr>Eleny Morales</vt:lpstr>
      <vt:lpstr>Isabella Camper</vt:lpstr>
      <vt:lpstr>Joel Hyman</vt:lpstr>
      <vt:lpstr>Joseph  Macias</vt:lpstr>
      <vt:lpstr>Marcus Poserio</vt:lpstr>
      <vt:lpstr>Olive Lopes</vt:lpstr>
      <vt:lpstr>Distance Learning</vt:lpstr>
      <vt:lpstr>PowerPoint Presentation</vt:lpstr>
      <vt:lpstr>PowerPoint Presentation</vt:lpstr>
      <vt:lpstr>PowerPoint Presentation</vt:lpstr>
      <vt:lpstr>Revolution Day</vt:lpstr>
      <vt:lpstr>Trunk-or-Treat</vt:lpstr>
      <vt:lpstr>FIBO Art</vt:lpstr>
      <vt:lpstr>Veteran’s Day</vt:lpstr>
      <vt:lpstr>Ground  Breaking  Ceremony</vt:lpstr>
      <vt:lpstr>Color Run</vt:lpstr>
      <vt:lpstr>PowerPoint Presentation</vt:lpstr>
      <vt:lpstr>Family Fun  Nights</vt:lpstr>
      <vt:lpstr>PowerPoint Presentation</vt:lpstr>
      <vt:lpstr>Read Across America</vt:lpstr>
      <vt:lpstr>Restaurant Nights</vt:lpstr>
      <vt:lpstr>Ice Cream Social</vt:lpstr>
      <vt:lpstr>Skate Nights</vt:lpstr>
      <vt:lpstr>PFO</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JMFS</dc:title>
  <dc:creator>User</dc:creator>
  <cp:lastModifiedBy>User</cp:lastModifiedBy>
  <cp:revision>123</cp:revision>
  <dcterms:created xsi:type="dcterms:W3CDTF">2020-05-14T00:00:12Z</dcterms:created>
  <dcterms:modified xsi:type="dcterms:W3CDTF">2020-06-18T18:22:49Z</dcterms:modified>
</cp:coreProperties>
</file>