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4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4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0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6968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4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7341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35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9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3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4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2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5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4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8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7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E103C-952C-4379-8945-132D2E9883B1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121C12-C6E5-4245-A139-46404AEE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2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://www.sac.ed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c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c.edu/Pages/default.aspx" TargetMode="External"/><Relationship Id="rId2" Type="http://schemas.openxmlformats.org/officeDocument/2006/relationships/hyperlink" Target="https://www.sausd.us/middlecolle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16523"/>
            <a:ext cx="7766936" cy="3734314"/>
          </a:xfrm>
        </p:spPr>
        <p:txBody>
          <a:bodyPr/>
          <a:lstStyle/>
          <a:p>
            <a:r>
              <a:rPr lang="en-US" dirty="0" smtClean="0"/>
              <a:t>Reviewing Summer Options &amp; </a:t>
            </a:r>
            <a:br>
              <a:rPr lang="en-US" dirty="0" smtClean="0"/>
            </a:br>
            <a:r>
              <a:rPr lang="en-US" dirty="0" smtClean="0"/>
              <a:t>Looking Ahead to Fall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39659"/>
          </a:xfrm>
        </p:spPr>
        <p:txBody>
          <a:bodyPr>
            <a:normAutofit/>
          </a:bodyPr>
          <a:lstStyle/>
          <a:p>
            <a:r>
              <a:rPr lang="en-US" dirty="0" smtClean="0"/>
              <a:t>Freshmen Friday</a:t>
            </a:r>
          </a:p>
          <a:p>
            <a:r>
              <a:rPr lang="en-US" dirty="0" smtClean="0"/>
              <a:t>April 2021</a:t>
            </a:r>
          </a:p>
          <a:p>
            <a:r>
              <a:rPr lang="en-US" dirty="0" smtClean="0"/>
              <a:t>Velina Espinosa, MCHS School Counselor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Article: What would you &lt;strong&gt;look&lt;/strong&gt; for in a potential hire? — People Matte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43" y="4345442"/>
            <a:ext cx="3548743" cy="199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95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Chat Box, describe how you are thinking or feeling about your summer school options or participation?</a:t>
            </a:r>
          </a:p>
          <a:p>
            <a:endParaRPr lang="en-US" dirty="0"/>
          </a:p>
        </p:txBody>
      </p:sp>
      <p:pic>
        <p:nvPicPr>
          <p:cNvPr id="4" name="Picture 3" descr="Do You Have &lt;strong&gt;Summer&lt;/strong&gt; Genealogy Related Plans?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258" y="3516086"/>
            <a:ext cx="5508172" cy="2525276"/>
          </a:xfrm>
          <a:prstGeom prst="rect">
            <a:avLst/>
          </a:prstGeom>
          <a:effectLst>
            <a:glow rad="469900">
              <a:srgbClr val="0070C0">
                <a:alpha val="6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8352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Counselors Look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take a Santa Ana College (SAC) summer courses, you must successfully pass your high school classes and BA classes.</a:t>
            </a:r>
          </a:p>
          <a:p>
            <a:r>
              <a:rPr lang="en-US" dirty="0" smtClean="0"/>
              <a:t>If you earn a substandard grade (D or F) in Biology or English 9, MCHS summer school will be strongly recommended. </a:t>
            </a:r>
          </a:p>
          <a:p>
            <a:r>
              <a:rPr lang="en-US" dirty="0" smtClean="0"/>
              <a:t>If you struggled with Algebra I </a:t>
            </a:r>
            <a:r>
              <a:rPr lang="en-US" dirty="0"/>
              <a:t>or </a:t>
            </a:r>
            <a:r>
              <a:rPr lang="en-US" dirty="0" smtClean="0"/>
              <a:t>Geometry, you may need to repeat the class next year.</a:t>
            </a:r>
          </a:p>
          <a:p>
            <a:r>
              <a:rPr lang="en-US" dirty="0" smtClean="0"/>
              <a:t>The counselors will check you grades before any SAC summer class is approved. </a:t>
            </a:r>
          </a:p>
          <a:p>
            <a:endParaRPr lang="en-US" dirty="0"/>
          </a:p>
        </p:txBody>
      </p:sp>
      <p:pic>
        <p:nvPicPr>
          <p:cNvPr id="4" name="Picture 3" descr="&lt;strong&gt;Counselor&lt;/strong&gt; - Tablet 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843" y="460829"/>
            <a:ext cx="2117271" cy="1411514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1857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How </a:t>
            </a:r>
            <a:r>
              <a:rPr lang="en-US" dirty="0"/>
              <a:t>to Decide?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338943"/>
            <a:ext cx="4184035" cy="470241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you are earning A’s and B’s in high school and college classes, you might consider taking the Art 100 or Spanish 101 Honors classes.</a:t>
            </a:r>
          </a:p>
          <a:p>
            <a:r>
              <a:rPr lang="en-US" dirty="0"/>
              <a:t>If you are earning A’s, B’s, and some C’s, you might consider taking </a:t>
            </a:r>
            <a:r>
              <a:rPr lang="en-US" dirty="0" smtClean="0"/>
              <a:t>the other options.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1369" y="609600"/>
            <a:ext cx="4718060" cy="604157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FFC000"/>
                </a:solidFill>
              </a:rPr>
              <a:t>Summer @ Santa Ana College 2021</a:t>
            </a:r>
          </a:p>
          <a:p>
            <a:pPr marL="0" indent="0" algn="ctr">
              <a:buNone/>
            </a:pPr>
            <a:r>
              <a:rPr lang="en-US" sz="2400" b="1" dirty="0"/>
              <a:t> (</a:t>
            </a:r>
            <a:r>
              <a:rPr lang="en-US" b="1" dirty="0"/>
              <a:t>Students are limited to 5.5 units in the summer.) </a:t>
            </a:r>
          </a:p>
          <a:p>
            <a:pPr marL="0" indent="0" algn="ctr">
              <a:buNone/>
            </a:pPr>
            <a:endParaRPr lang="en-US" b="1" dirty="0"/>
          </a:p>
          <a:p>
            <a:pPr lvl="1"/>
            <a:r>
              <a:rPr lang="en-US" dirty="0"/>
              <a:t>ASL (American Sign Language) 110 (</a:t>
            </a:r>
            <a:r>
              <a:rPr lang="en-US" b="1" dirty="0">
                <a:solidFill>
                  <a:srgbClr val="FFC000"/>
                </a:solidFill>
              </a:rPr>
              <a:t>4 units</a:t>
            </a:r>
            <a:r>
              <a:rPr lang="en-US" dirty="0"/>
              <a:t>) – Area E </a:t>
            </a:r>
          </a:p>
          <a:p>
            <a:pPr lvl="1"/>
            <a:r>
              <a:rPr lang="en-US" dirty="0"/>
              <a:t>Art 100 or Art 100 Honors (Art Appreciation) (</a:t>
            </a:r>
            <a:r>
              <a:rPr lang="en-US" b="1" dirty="0">
                <a:solidFill>
                  <a:srgbClr val="FFC000"/>
                </a:solidFill>
              </a:rPr>
              <a:t>3 units</a:t>
            </a:r>
            <a:r>
              <a:rPr lang="en-US" dirty="0"/>
              <a:t>) - 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/>
              <a:t>  Area </a:t>
            </a:r>
            <a:r>
              <a:rPr lang="en-US" dirty="0"/>
              <a:t>F </a:t>
            </a:r>
          </a:p>
          <a:p>
            <a:pPr lvl="1"/>
            <a:r>
              <a:rPr lang="en-US" dirty="0"/>
              <a:t>Business Applications 035 (Computer Fundamentals) (</a:t>
            </a:r>
            <a:r>
              <a:rPr lang="en-US" b="1" dirty="0">
                <a:solidFill>
                  <a:srgbClr val="FFC000"/>
                </a:solidFill>
              </a:rPr>
              <a:t>1.5 units</a:t>
            </a:r>
            <a:r>
              <a:rPr lang="en-US" dirty="0"/>
              <a:t>) or Business Applications 147 (Introduction to Windows) (</a:t>
            </a:r>
            <a:r>
              <a:rPr lang="en-US" b="1" dirty="0">
                <a:solidFill>
                  <a:srgbClr val="FFC000"/>
                </a:solidFill>
              </a:rPr>
              <a:t>1.5 units</a:t>
            </a:r>
            <a:r>
              <a:rPr lang="en-US" dirty="0"/>
              <a:t>) – Area G</a:t>
            </a:r>
          </a:p>
          <a:p>
            <a:pPr lvl="1"/>
            <a:r>
              <a:rPr lang="en-US" dirty="0"/>
              <a:t>Communication Studies 102 (Speech) (</a:t>
            </a:r>
            <a:r>
              <a:rPr lang="en-US" b="1" dirty="0">
                <a:solidFill>
                  <a:srgbClr val="FFC000"/>
                </a:solidFill>
              </a:rPr>
              <a:t>3 units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/>
              <a:t>  or </a:t>
            </a:r>
            <a:r>
              <a:rPr lang="en-US" dirty="0"/>
              <a:t>Communications Studies 140 (Argumentation &amp;          	Debate) (</a:t>
            </a:r>
            <a:r>
              <a:rPr lang="en-US" b="1" dirty="0">
                <a:solidFill>
                  <a:srgbClr val="FFC000"/>
                </a:solidFill>
              </a:rPr>
              <a:t>3 units</a:t>
            </a:r>
            <a:r>
              <a:rPr lang="en-US" dirty="0"/>
              <a:t>) – Area G </a:t>
            </a:r>
          </a:p>
          <a:p>
            <a:pPr lvl="1"/>
            <a:r>
              <a:rPr lang="en-US" dirty="0"/>
              <a:t>Digital Media 103 (</a:t>
            </a:r>
            <a:r>
              <a:rPr lang="en-US" b="1" dirty="0">
                <a:solidFill>
                  <a:srgbClr val="FFC000"/>
                </a:solidFill>
              </a:rPr>
              <a:t>3 units</a:t>
            </a:r>
            <a:r>
              <a:rPr lang="en-US" dirty="0"/>
              <a:t>) or Digital Media 104 (History of Film) (</a:t>
            </a:r>
            <a:r>
              <a:rPr lang="en-US" b="1" dirty="0">
                <a:solidFill>
                  <a:srgbClr val="FFC000"/>
                </a:solidFill>
              </a:rPr>
              <a:t>3 units</a:t>
            </a:r>
            <a:r>
              <a:rPr lang="en-US" dirty="0"/>
              <a:t>) - Area F </a:t>
            </a:r>
          </a:p>
          <a:p>
            <a:pPr lvl="1"/>
            <a:r>
              <a:rPr lang="en-US" dirty="0"/>
              <a:t>Kinesiology Activities 123 (Personal Fitness Training) 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smtClean="0"/>
              <a:t>  (</a:t>
            </a:r>
            <a:r>
              <a:rPr lang="en-US" dirty="0">
                <a:solidFill>
                  <a:srgbClr val="FFC000"/>
                </a:solidFill>
              </a:rPr>
              <a:t>1 unit</a:t>
            </a:r>
            <a:r>
              <a:rPr lang="en-US" dirty="0"/>
              <a:t>)– Area G</a:t>
            </a:r>
          </a:p>
          <a:p>
            <a:pPr lvl="1"/>
            <a:r>
              <a:rPr lang="en-US" dirty="0"/>
              <a:t>Spanish 101 or Spanish 101Honors – Area E (</a:t>
            </a:r>
            <a:r>
              <a:rPr lang="en-US" b="1" dirty="0">
                <a:solidFill>
                  <a:srgbClr val="FFC000"/>
                </a:solidFill>
              </a:rPr>
              <a:t>5 units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Theatre Arts 100 (History of Theatre) (</a:t>
            </a:r>
            <a:r>
              <a:rPr lang="en-US" b="1" dirty="0">
                <a:solidFill>
                  <a:srgbClr val="FFC000"/>
                </a:solidFill>
              </a:rPr>
              <a:t>3 units</a:t>
            </a:r>
            <a:r>
              <a:rPr lang="en-US" dirty="0"/>
              <a:t>) - Area F</a:t>
            </a:r>
          </a:p>
        </p:txBody>
      </p:sp>
      <p:pic>
        <p:nvPicPr>
          <p:cNvPr id="5" name="Picture 4" descr="&lt;strong&gt;Decisions&lt;/strong&gt;…&lt;strong&gt;Decisions&lt;/strong&gt;… – Onyx Truth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012" y="3398494"/>
            <a:ext cx="3125074" cy="207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9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Ahead to 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7801"/>
            <a:ext cx="8596668" cy="4593562"/>
          </a:xfrm>
        </p:spPr>
        <p:txBody>
          <a:bodyPr/>
          <a:lstStyle/>
          <a:p>
            <a:pPr lvl="0"/>
            <a:r>
              <a:rPr lang="en-US" dirty="0"/>
              <a:t>If you take Art 100 Honors this summer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you could take Spanish 101 Honors in fall</a:t>
            </a:r>
          </a:p>
          <a:p>
            <a:pPr lvl="0"/>
            <a:r>
              <a:rPr lang="en-US" dirty="0"/>
              <a:t>If you take ASL 110 this summer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take ASL 111 in fall</a:t>
            </a:r>
          </a:p>
          <a:p>
            <a:pPr lvl="0"/>
            <a:r>
              <a:rPr lang="en-US" dirty="0"/>
              <a:t>If you take Spanish 101 this summer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take Spanish 102 in fall  </a:t>
            </a:r>
          </a:p>
          <a:p>
            <a:pPr lvl="0"/>
            <a:r>
              <a:rPr lang="en-US" dirty="0"/>
              <a:t>If you take Spanish 101 Honors this summer 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dirty="0"/>
              <a:t> take Spanish 102 Honors in fall  </a:t>
            </a:r>
          </a:p>
          <a:p>
            <a:r>
              <a:rPr lang="en-US" i="1" u="sng" dirty="0"/>
              <a:t>Other possible classes are:</a:t>
            </a:r>
            <a:endParaRPr lang="en-US" dirty="0"/>
          </a:p>
          <a:p>
            <a:pPr lvl="0"/>
            <a:r>
              <a:rPr lang="en-US" dirty="0"/>
              <a:t>American Sign Language 110; Art 100, Art 107; Communication Studies 102, Digital Media 103, Digital Media 104; Music 101, Music 103, Music 104; Theatre Arts 100, Theatre Arts 105    </a:t>
            </a:r>
          </a:p>
          <a:p>
            <a:endParaRPr lang="en-US" dirty="0"/>
          </a:p>
        </p:txBody>
      </p:sp>
      <p:pic>
        <p:nvPicPr>
          <p:cNvPr id="4" name="Picture 3" descr="File:Design-&lt;strong&gt;fall&lt;/strong&gt;.png - Wikimedia Comm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060" y="4907992"/>
            <a:ext cx="3902108" cy="185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269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					Scavenger Hunt:</a:t>
            </a:r>
            <a:br>
              <a:rPr lang="en-US" dirty="0" smtClean="0"/>
            </a:br>
            <a:r>
              <a:rPr lang="en-US" dirty="0" smtClean="0"/>
              <a:t>							How to </a:t>
            </a:r>
            <a:r>
              <a:rPr lang="en-US" b="1" i="1" dirty="0" smtClean="0"/>
              <a:t>Search</a:t>
            </a:r>
            <a:r>
              <a:rPr lang="en-US" dirty="0" smtClean="0"/>
              <a:t> for your 									SAC class?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www.sac.edu</a:t>
            </a:r>
            <a:endParaRPr lang="en-US" dirty="0" smtClean="0"/>
          </a:p>
          <a:p>
            <a:r>
              <a:rPr lang="en-US" dirty="0" smtClean="0"/>
              <a:t>Log in to your account</a:t>
            </a:r>
          </a:p>
          <a:p>
            <a:r>
              <a:rPr lang="en-US" dirty="0" smtClean="0"/>
              <a:t>Search for Sections</a:t>
            </a:r>
          </a:p>
          <a:p>
            <a:r>
              <a:rPr lang="en-US" dirty="0" smtClean="0"/>
              <a:t>Term: Summer 2021</a:t>
            </a:r>
          </a:p>
          <a:p>
            <a:r>
              <a:rPr lang="en-US" dirty="0" smtClean="0"/>
              <a:t>Location: SAC - Santa Ana College</a:t>
            </a:r>
          </a:p>
          <a:p>
            <a:r>
              <a:rPr lang="en-US" dirty="0" smtClean="0"/>
              <a:t>Example: Subject: Spanish </a:t>
            </a:r>
          </a:p>
          <a:p>
            <a:r>
              <a:rPr lang="en-US" dirty="0" smtClean="0"/>
              <a:t>               Course Number: 101</a:t>
            </a:r>
          </a:p>
          <a:p>
            <a:r>
              <a:rPr lang="en-US" dirty="0" smtClean="0"/>
              <a:t>               Section: leave blank</a:t>
            </a:r>
            <a:endParaRPr lang="en-US" dirty="0"/>
          </a:p>
        </p:txBody>
      </p:sp>
      <p:pic>
        <p:nvPicPr>
          <p:cNvPr id="8" name="Picture 7" descr="Welcome to Genealogy By Ginger!: The Great Illinois Genealogy &lt;strong&gt;Scavenger Hunt&lt;/strong&gt; Contest is Here!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34" y="303492"/>
            <a:ext cx="2621037" cy="193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0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b="1" i="1" dirty="0" smtClean="0"/>
              <a:t>Register</a:t>
            </a:r>
            <a:r>
              <a:rPr lang="en-US" dirty="0" smtClean="0"/>
              <a:t> for Your SAC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www.sac.edu</a:t>
            </a:r>
            <a:endParaRPr lang="en-US" dirty="0"/>
          </a:p>
          <a:p>
            <a:r>
              <a:rPr lang="en-US" dirty="0"/>
              <a:t>Log in to your account</a:t>
            </a:r>
          </a:p>
          <a:p>
            <a:r>
              <a:rPr lang="en-US" dirty="0"/>
              <a:t>Search for Sections</a:t>
            </a:r>
          </a:p>
          <a:p>
            <a:r>
              <a:rPr lang="en-US" dirty="0"/>
              <a:t>Term: Summer 2021</a:t>
            </a:r>
          </a:p>
          <a:p>
            <a:r>
              <a:rPr lang="en-US" dirty="0"/>
              <a:t>Location: SAC - Santa Ana College</a:t>
            </a:r>
          </a:p>
          <a:p>
            <a:r>
              <a:rPr lang="en-US" dirty="0"/>
              <a:t>Example: Subject: </a:t>
            </a:r>
            <a:r>
              <a:rPr lang="en-US" dirty="0" smtClean="0"/>
              <a:t>Art</a:t>
            </a:r>
            <a:endParaRPr lang="en-US" dirty="0"/>
          </a:p>
          <a:p>
            <a:r>
              <a:rPr lang="en-US" dirty="0"/>
              <a:t>               Course Number: </a:t>
            </a:r>
            <a:r>
              <a:rPr lang="en-US" dirty="0" smtClean="0"/>
              <a:t>100</a:t>
            </a:r>
            <a:endParaRPr lang="en-US" dirty="0"/>
          </a:p>
          <a:p>
            <a:r>
              <a:rPr lang="en-US" dirty="0"/>
              <a:t>               Section: </a:t>
            </a:r>
            <a:r>
              <a:rPr lang="en-US" dirty="0" smtClean="0"/>
              <a:t>98541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3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CAP/Special Admit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Middle College High School website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Find your Registration Date on WebAdvisor</a:t>
            </a:r>
            <a:endParaRPr lang="en-US" dirty="0" smtClean="0"/>
          </a:p>
          <a:p>
            <a:r>
              <a:rPr lang="en-US" dirty="0" smtClean="0"/>
              <a:t>Then you may register for your SAC class</a:t>
            </a:r>
            <a:endParaRPr lang="en-US" dirty="0"/>
          </a:p>
        </p:txBody>
      </p:sp>
      <p:pic>
        <p:nvPicPr>
          <p:cNvPr id="4" name="Picture 3" descr="Enjoy the Process – Finding Freedom Series, Strategies #33-36 - Nancy N. Wilso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535" y="3945575"/>
            <a:ext cx="3399064" cy="248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9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Reach out and ask…</a:t>
            </a:r>
            <a:endParaRPr lang="en-US"/>
          </a:p>
        </p:txBody>
      </p:sp>
      <p:pic>
        <p:nvPicPr>
          <p:cNvPr id="4" name="Picture 3" descr="&lt;strong&gt;Questions&lt;/strong&gt; at the heart of learning — The Learner's W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728" y="3214819"/>
            <a:ext cx="6479880" cy="225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1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425</TotalTime>
  <Words>486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Symbol</vt:lpstr>
      <vt:lpstr>Trebuchet MS</vt:lpstr>
      <vt:lpstr>Wingdings 3</vt:lpstr>
      <vt:lpstr>Facet</vt:lpstr>
      <vt:lpstr>Reviewing Summer Options &amp;  Looking Ahead to Fall</vt:lpstr>
      <vt:lpstr>Checking In…</vt:lpstr>
      <vt:lpstr>What Do Counselors Look At?</vt:lpstr>
      <vt:lpstr>   How to Decide? </vt:lpstr>
      <vt:lpstr>Looking Ahead to Fall</vt:lpstr>
      <vt:lpstr>       Scavenger Hunt:        How to Search for your          SAC class? </vt:lpstr>
      <vt:lpstr>How to Register for Your SAC class?</vt:lpstr>
      <vt:lpstr>CAP/Special Admit Form</vt:lpstr>
      <vt:lpstr>Questions???</vt:lpstr>
    </vt:vector>
  </TitlesOfParts>
  <Company>windows10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Options</dc:title>
  <dc:creator>USER</dc:creator>
  <cp:lastModifiedBy>USER</cp:lastModifiedBy>
  <cp:revision>41</cp:revision>
  <dcterms:created xsi:type="dcterms:W3CDTF">2021-04-16T02:12:42Z</dcterms:created>
  <dcterms:modified xsi:type="dcterms:W3CDTF">2021-04-28T19:50:35Z</dcterms:modified>
</cp:coreProperties>
</file>