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4638" autoAdjust="0"/>
  </p:normalViewPr>
  <p:slideViewPr>
    <p:cSldViewPr>
      <p:cViewPr varScale="1">
        <p:scale>
          <a:sx n="70" d="100"/>
          <a:sy n="70" d="100"/>
        </p:scale>
        <p:origin x="-14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6A74EDB-760B-4DF0-A619-6FB039B4BED7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03BEAB-8BC9-4B8C-AA45-139FA6D0CF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MfaRIzdbt-chaM&amp;tbnid=BUIuNKikyEpKmM:&amp;ved=0CAUQjRw&amp;url=http://www.beaboveleadership.com/2012/11/30/climbing-buddies/&amp;ei=bHs7Uv-hHsePiALP64DIBA&amp;bvm=bv.52434380,d.cGE&amp;psig=AFQjCNEtxYqLFM8u5sHF8IRI3z4OUPgIvQ&amp;ust=1379716303322232" TargetMode="External"/><Relationship Id="rId2" Type="http://schemas.openxmlformats.org/officeDocument/2006/relationships/hyperlink" Target="http://www.google.com/url?sa=i&amp;rct=j&amp;q=&amp;esrc=s&amp;frm=1&amp;source=images&amp;cd=&amp;cad=rja&amp;docid=YXNOR6IlE8Wf1M&amp;tbnid=ne9kuRun7OEPEM:&amp;ved=0CAUQjRw&amp;url=http://www.nsf.gov/news/news_summ.jsp?cntn_id=121029&amp;ei=2VYvUp-7EciWiAKY8IH4Cg&amp;bvm=bv.51773540,d.cGE&amp;psig=AFQjCNFQGnC13fd7izwDZqSgaAPYl1rxTQ&amp;ust=137892039280325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docid=MfaRIzdbt-chaM&amp;tbnid=BUIuNKikyEpKmM:&amp;ved=0CAUQjRw&amp;url=http://www.beaboveleadership.com/2012/11/30/climbing-buddies/&amp;ei=bHs7Uv-hHsePiALP64DIBA&amp;bvm=bv.52434380,d.cGE&amp;psig=AFQjCNEtxYqLFM8u5sHF8IRI3z4OUPgIvQ&amp;ust=137971630332223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Change Can Be Unexpected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Vocabulary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/>
              <a:t>Proximity</a:t>
            </a:r>
          </a:p>
          <a:p>
            <a:r>
              <a:rPr lang="en-US" b="1" dirty="0" smtClean="0"/>
              <a:t>Supplemental oxygen</a:t>
            </a:r>
          </a:p>
          <a:p>
            <a:r>
              <a:rPr lang="en-US" b="1" dirty="0" smtClean="0"/>
              <a:t>Acclimatize</a:t>
            </a:r>
          </a:p>
          <a:p>
            <a:r>
              <a:rPr lang="en-US" b="1" dirty="0" smtClean="0"/>
              <a:t>Ascend</a:t>
            </a:r>
          </a:p>
          <a:p>
            <a:r>
              <a:rPr lang="en-US" b="1" dirty="0" smtClean="0"/>
              <a:t>Sherpa 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Proximity-</a:t>
            </a:r>
            <a:r>
              <a:rPr lang="en-US" dirty="0" smtClean="0"/>
              <a:t> the state of being near </a:t>
            </a:r>
            <a:br>
              <a:rPr lang="en-US" dirty="0" smtClean="0"/>
            </a:br>
            <a:r>
              <a:rPr lang="en-US" i="1" dirty="0" smtClean="0"/>
              <a:t>synonym-close</a:t>
            </a:r>
            <a:br>
              <a:rPr lang="en-US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26" name="AutoShape 2" descr="data:image/jpeg;base64,/9j/4AAQSkZJRgABAQAAAQABAAD/2wCEAAkGBhQSERUUEhMWFRQWGBgYFxgYGRoYGBoXGh4YFxobGBoXGyYfGBojGhgYHy8gJScpLCwsFx8xNTAqNSYrLCkBCQoKDgwOGg8PGiwlHyQsLCwsLCwsLCwsLCwsLCwsLCwsLCwsLCwpLCwsLCwsKSwsLCwsLCwsLCwsLCwsLCwsKf/AABEIALABGAMBIgACEQEDEQH/xAAcAAABBQEBAQAAAAAAAAAAAAAFAAIDBAYBBwj/xABCEAABAgQEAwUGBQMCBQQDAAABAhEAAyExBBJBUQUiYQYTcYGRFDJCobHwI1LB0eEHYvEVchZTgpLiQ0Sy0iQzNP/EABkBAAMBAQEAAAAAAAAAAAAAAAABAgMEBf/EACYRAAICAQQCAgIDAQAAAAAAAAABAhESAxMhMUFRImFx8BSxwQT/2gAMAwEAAhEDEQA/ANI8chQo2OYTwo5CgAUKFCgAUJ45HYAE8djkKGI68KOQoAOxyFCgATwo5CgAUKFHIBieFChQCOPChQjAAnhRyOQAOjhMchPAITwo5HDAB14TwOxXFQmianfT+YozMWpdyfCFYBpeKSKFQfb/ABESuJI3+UBg8cMyFkAYVxVHU+X8xz/U07H5fvAYQngtiCx4wkXSoen7woGZ96woMgNVHIUKGWKFEcycE3MRe2o3+UAFiOvFY49O5PlEsueDYwAPMKOPCfrAB2OwzONxHDOG8AEkciE4pPX0hpxg2MMCw8IxWONGxhpx/wDafWAC3Cin7f8A2/P+IcMcNQYQFmEYhGLTvHROSKAhoAJIURHEJ3hGeneACWORCcUPsR04hO8AEsceIFYxAuqGK4gga/IwxFqORRVxdOgJ9BFSfxJaqDl8D9TCsAlicYlF77C/8QJxmOK/DRI/XeKyup8YZZvlCsQ5yYQNBEfeemsIzYQiZa9Aa/fpEagX1hgrHW8IOgHlUOBiGO54AJHEKIwoQoYWGBKMdKDFdXEkVdZe3urSPR7/AE6w+VxGWQHzZjo0zarRzbzNsF7JcnSK8zFgO9Gu9PTeIp/FbBGZNLlKqNuC/SBM/FAupaip93bKb1atWrEy136DFBdeOqwTE5nB2cObb+kZFfFlANmvWgYnxYvq0XEcZUlAahBcmjlm+rmIX/Q/IsQ5ieK92pi9G1+UVE8ZKlBwBUav+l7esZ3E8QJqKJJo4alYJcM4slCSAA+Zyw0Fg1kkEne8TvSbsKRoBOZqgP8Ab36w4Yr+5Pp/MDJfGAr30FixDBt9HqaA9GMWUdpkMGRnPTXZgN40X/SGK9lv2nqPQwz2kD/Bip/xEFBX4YpR3e1Sbc3h4xVlYya7CXVSgr3gqtGAethakP8Ak+kGP2Ffah9gxwz4dh+IZQB7OCqt1Jrqa+NYdLmlwr2VLm34oZqkMCC1j6RS17Ht/ZF7X/tjnfK3SIvlS8yj3FSQB+KlqVpSlBX+YnyTiAoYaXXTOl/pBvFbX7QJ747j0hd+d4NSQo2RJce8ErCgPT9Yd3c0fBKA/wB//i0LfHsgP2g7wjPP5oOqCt5X3/P1hmhzGUGFa+sG+Gz9gMLJ1+ZjlOnzgrImpW5RMkEAFwxd/HbyiueLosDLfav1ywbotteygQNwPKFk/uHpBxM0FOYKlmlgWq+7Q4mXrMl/fgIW8Pa+wDlG4+/OG92PzfL+YPpmSSHC0t4GIZ3EJCCypqRtyqrBvC2l7AZlp/N8o4ZKfzfKL8zj8oFswbcBzXcPQ9IartEgAAl1FsxCGSOtS/lC/kE4R9lAyhv8o4JfWCKe1GGIcGY2+UAedXHzhs3tJhswAStQ15a/9r10/eD+QGEfYPMs7xzKYMjjGFNsx191P/2iMcdwwNEL8WSK7VLw1rX0g217BA+6x0Dw9YOJ4xIf3S97JiJPH5bl5JA3JS/SgBMPdfoNtewSU+EKDE3jcpNO6vqMtNfdaFBvP0G2vZmpvECpAQouejEHbYu1a9Iq+2Zk1KzQMHofLT12gVNxJqnzFddyT0Y+cOTjcwY167DYD5dY4qZVMKT8a4Z6CwuBu3nFHFTVZRTQnyFCC2vSH+1JcuGcXF33NamIJ8vwNNtd/QwkJFYMpySzfLxptEuYGlSzD9N6kQjLUCAliNrD9/vSJUy0IDM1LCrfQCv3SLbG2MRPAVoWZrNSwY+JiyuWEkLNLMDQ/OtIglyAKpqaZczAnRmAAAp1iOYvKov7re77wI1JOvlSJ76F2W5SmLpcMKNUh7v97Qvaw9wzdW1azsHr5xFIWyQKWofDy5bvDFkOC6WZqCgNDppSFQUTpmtVhQVbXysWv5RJKxdARcWA2+r0FesVTzUL9NTTrtb7EcmTkg0Ac0NrG9n3hhRe9rUGCSqu5JZ3NDZr/OCHD5koOualeZJFARV/hDgEqNABpWAZxCakO4e4cPc0s9okOLrUEODatOrm3noYVMA9iZiwpISpQOWoUoBjQAZ0qIVd3o3R41CuBylJCEpUFuUkhYOVQYqGV9X311jz2XNZgA2UFhoQddhWHYDiRlzAQp2ypqfhFwGPKPppC5Li15R6bK7KpSB+AtzQnvASQKaAAE0J0jquzFSRJWQWpnZiHs13fXaBvBsaucoZpmUGjChdLubtlqNzSNCkMyVLJX5B9qOatcVic2dUYxfgFHswl/8A+ZdBYLPziJfZcH/26x0zn9oLk0BGYjcF6eIpDkvrn6aH6wbjHtxAauy6T/7aZ4uo0vqIYnsylIrIm6OXVpqdBrWLs/jKQpue7VKaM+uapYE/9MDcZ2ol82QLoXJzNTfVoe6zJ7aIJfCZal5kmZkqSlnLdFZXZhtFPiHdS05koJKnKRmICUtc05nL7WZjAnE8WmPRalUYM4UAQaFug9B0gatZqVII6KqS+rNu0VlI53JeEE8ROLOEijmqncbCjOLP/iKykc1VlndmDP5/pW0V04sl7g0bar0TtZ/S0JOLSUu1Ny3mT+/SE3J9mXJ1U8JHKLPUU8CzH0ip7YEEkW1c+nh41eHrympdw9Nq3Hju2lIbMJJBPLezkNQAH9DW8UkUWDxCpJAez2uD6wzN3hZ3oXDelumkNlyHTV3d+R6WND8VoeZwQCwvapB9Wcam0Kl4FwOlzyl2JctUb9X3pWJ08YUHBdyRalN/C8URiQQAwfYhq67w8S1UbmHX3tx83tSChl6TxVTFgXoQQCp7aDpE/tq8yj7p1qCD8q01/aBjKJLJAGhJ5aP1ru0MM8pNqm3R9X84dsHYUlTUvdI8KkPaFAtM/UBhrsWvT0jkPKQEMqXmysUhnqbV8PvwhvdMDk2c+O77eUNXhF/lLEZqhhlHxP8AlNSDrDEKoVApLF8pNKVFNPOGa0NQC4D0pXc3jkuezmld6em14bNNLABmGWlLOfr5xCvKFbB71p4B7ecVQFo4jpXR/rWJZmLbUhqOG1cNe0PXw10JWjOVB+8CyhIKWzDKQSc1/lSKbMnMFBsqSWoWW/KxuRlL7N1hYphQ5WL5goEtQEi3Vg/TWLOHxuyRtWoaz5XD3vo0CULACU3Po2+/6RJMS+gr4a+sU4oRcmhzuxr1Oz7vpo0RpmnT3jrS+n+OgiESyCARrYU/xDSLmwbxhUMu+2uPiYs/2YgE9stjSp0ERDFBKCGDmgOoOoc0qKNF3A8NXOK1hUtOUApdVCdRmOoABdmqzQ8UgK8yaUnY6O8dVMJqCakgeFo7JzTMuRKllR9ehTVi7a+kNmYGZLAzIWl7EoKaM7lxQWoTqIKAnwuID83mWck162sIuylZyS4BPvE8oB8Xb/EDpEtKk0qTZqhqbVfraCPcqSoiUlQT7rkOUkk0zC+vNpWM2gxC0mYJLqTMPeJyPKyq0zgkgFlApJoWZr1LaLBypyzmkhMs+8p3fIzkpQzquxSFG77QM4biFBCUTJZKQQxpLW9ClqHMkkkEvWjwZ4FL5khRXRWZBUAF8tAKOAUh6Hc0DkRhJmsYlrCYaZKUnMpSmyjNkKwkcxLCmQ9DoRFPtR2gQEmWlwqytHDagsUmum/hGpX3RSGdNBQ0HmoVEYLtbkRMUoAupRL3FSSAHrvV2bTeFyy9W4x4AE7Gh6l00ZzlLeRJOlPnDFTwUuKOXYDq4oaXavWBszEn8rt5UOrxakTcwZIzAUPwkbm1z5x0Y0cWJclTyHKcrPUvtoS3T5xxRFX8eoJq1RbrrEHtmU/DQAU0G46s0SKn52IIuQ5Y+AB67QqERz91JszUoRqD1hqZqQ2U138KbEuR00MQzEfmLeFiSat5eTR1ePA0JSWBVcluoAcDb94qiqJ/aAnTMTuK+X3rCE5LZQCTuPVwG3+kRDFAe6RdyaF2G2o2iJOKLUTQBtGI2tTTeChUMClEtXKevg1N6wkBhQgOTSwFLuKBqxYnzDMGZNdWJDkHS3lFP2ogF/hobqrt1cRZSEJqUro+VJdrFxSvn6ViwlaiaAEsCXLAbXFqFx4RGjB0Jlhi1Re/T6PDAKjOSHoFEMAkMCQWYtre48676GTT5qmGqWBvqzhgbihiM4x6OeuhL+VLXO0JGJSoMa3r8gTX7aGZxoWPVOp3dokSLKZoUBvYUprt9+sKKiJwoQ9LfW/3eFCoKPRELElExKJhMwgBfKpmGZnJ5Qnx/SIZ3CVz1pClISlISQAkk0chjVmFnBFbDXbKkD4mb/YGLaW6xJLw6aF0uAAwAvHHmeht2eQ8Y7JzZSywKieYAJJNXzUtRns1TtUQnAKWVSwCDUMElRPTKkG73j1rjvBEzJkolXxOpQBLZQqgSCKHN5tWIML2bCZ5URmUpPPmcuOahCQARUcraHQvG0dbjkylo88HmOFxhmSVAzWQkOoEgpJSwBSK5ltTq3QQMTIUsskKU3MphRL0GY2S5o5jUf1EQJWM7xGR5koFQRZ3YE0HMQ1egjU/07w2HRJRLC0LmzSuZNAdx3ZShIUkuMoC6W13MbZpRySM1C5YnmGFDpWAAxu4qQCAySblyHHWOzEl3Ivu9fB72j0Di/Dmn8WqpkokzEIQtSAVrSpKE5Uljziv/TFFXDsJh0TkTEBOISF5UzHJCHISqWQ7zFlia8gLMGcvMHCjMYGQFlSg4TLGZSg9z7rirAkH0iyMClSc6x+GCUglhnWBVIJoUpALgXNHoYoyMctMgy0KAM5SUlyyQlLVNPzF8z0CSwqTHo2FkyEIVIknvFJSlICJasQtzzBYKaIQSxJXqVB6QSeIoqzO8PwacyEpkiYqcMqAFkXYkEtRLEUt6RHxvCJw+IUVIlpWAR7oUBmIcrLBmpzEBi7QUkcNbECUlHsxASrPOAQtSQOYJJZKspdWYKPv21M0/sqqYsyxLXMLKWF5Uy3eiCVCqTQmqCGBULtGabvkquDPSeDTjmWmWlWVLKSnKVWSs1B5eVaTb4gBrF5K5srkK2CuU94AAUnKCDzG+XLsABGlwOLTISlUmXKUooSvJLlqlzO7JCiCglWcczhykgtcEiIJWDOIC1IRLWFEDIpRQoFRJZVFBWRIsBlelSHhNt/gePor8A4ejEETO8TmAfRHuu76KDFntaNL/okhKQZczLWgYM5Bzggbh/A+MCZXZVpS0mSsLWMwJbKhSWCCEoLPbM22oipwsGUpQMtaZiRkU4JSpYJyKLbir7ixrGT56Zolj2jT4fs8O7SkTXADVSFAWcEg1t8otI4QrKHnhtXcPs9ax3CTR8UohWrNXa0TTVjKWR4eMZ2zZJGc40syMykTQsgOwIzUpUA2ctckVvGJxXFe9UXJVn+wAQbVNOgvGi4rKnT5gSmTmPu0Xy9VKcABy7CtjGfxnCJgHOUSyzhJXUj8ztQUv/cI1hRx6ibfHRQXIBflarFtGex1Nrw0zARyhh0/YfYiGcMigkoZRqkGgI0PUeTRam4aaiaJcxACiw5yACDUOqwDVzV18I2oxxZTUSPH9L31H7Q2VPZ6mjP9HOkGOEcAMxMzKkKLhDEVdQKkEZqEXS4N0vEs7CS0JQJ4myFJds3dlCVMARlzhWVRCVEgHKxDOSS7XReAESCpmBV+rN66V1eI8TIUkhswoXdLUqHNaG/p1jacL7ElQWWE6YHIUi5mS1j4kEs5BANN/B2KwU451plqmomolkLWnIpKQ6ciEzAV0ze+pheEpeilp8GFmy2HNUi1GtWvq7w0z0pCc9Es7ubvY7jdoMzOFKQJmUy88rmUhUwFTDmT3YqFjKVJqXppSBMtZSpS5bhCSkkXSkKoMwN603oY1XJFE3DwZgTlcEJKphqcuiW6n8vSjsYJ4XBKUkkFikJcGig/ugDx+sVZKDh5KMWhYKJxKFoBGaUpCiA9eZ2OVRSBViKwd4RwZU4mXImqlLYqWtR5ZUtfMCQls0xZCmS7AIKiagRE15KULBs3h6PZjOXNmvQSkywllFT5AMwJJUzkACgEX1dhFrBVPnLVNIPLLSgCWqpIAWMsypAoZbMbvS9wbBypx9qXMEvA4WYO4zV71UvkE1bUAexZ9AzF9yoggMXDCxOtjURnKbhwv36NoaaZ5TiOxykLda+QliQA6QzOfh1ta9TBGT2BUQcs9JSRylSFFixCgyVUqBXVg4LPHoa5KVUYEF7kn1cR18tyCfM08WjPdkXso87T2IUUJzLSOXmypcpWdRzh/HZqQo9EUtJIIyv4EddRWFC3ZBsxK4xjXcHq36iODG/3eoHpeDCOESR/6ZI6l6esRTsBIoTJI8AW894yNqYInzhR1luo/wDO0QOkl3pdgGB6nmraL2BwSVTJ2fDgIzfhsWOUEh1PvQht4KIw0qjS2D/enhBdEpNnkH9SsOgJlTEEqU8wKcuGYLGpysQR/wBUX+z8pEjF4iSiYznNJoWzBy6gLgoWB0CS0TduwiZKSEyVS1BcwlV6S1KlqBpUMQTShFzGQm49ZmCYl80sIq7nlDB3u408o7IW4UcsuJGp4rikTZ+I/FMtSpUkh0gtMlK7xKFbc1Hq8D+N8XM+TKIQApa5qn94gVT3aXqaKBKj+UUvFHE8RMyZMnEBVJecoYBLkJlsCxfNTW1mEDZuLUcqQCVCgAf4qZUtVRO0UovgTkWOHKQJhKlhK0gZVH3UKfMpbaqSByjUkdSNdwniCMPIJkomqWQ6eRUs94pz+IpZAmMRQg5jrdwN4B2YnlWZcqaO7KkhMsy3QWcspSw5G1yzOHeNFwxEyUj8TDrJCUBaHRnIq6pfO3glWWlSXiNSSfH+lQTXJV4lxJOKSnLhyEH45q0kS1M7pQhZJIs7pLmGDhkpKgqes4h8pUiaynIDFZ2yjRglT1DsY0mG4QtQdYRKUwOQBJACgOXOoc5AAchKaxT4l2aUpaT7SSjNVISluWyMo95zuW86xip1wjXF9gpHb9Mpkpw6ZYW6nfKlZLVISijhuY2jRYLjWZ1cpV+YJD/9x0br6wB/4LmDDrAGdWZ0hSixcsoOCyaUfL4Wi5wXgs+XNEsuqTViXBR71Ep+JLgB3ubQpYtcBHJPkNjjBD2po1YpLxUvKxNCQaBQ2YO1naDQ4LT3k/f1ho4C/wAQI6fLSM7RrUir/raH95NfK/QiGq4wlrhrVi3L4OkMzerDro8R4nCy0MVqQh3AJKqtdvKFwPkrp42NCk30U+30gXxDHPmVmyEDl8kqYsoEG5oQQ/WD44WW98ba/bQ1fCiQxyHS/wDHjDtITTZnZWAlCSqWoIVnCQVEAqdLh3839IZj+DYZaEy5ae4CavJJQSKljloqtagxo5fB2sU+StNNKxUxyZcuX3gdabDIy3uX5dAAaxak/DIcTMnsxhwFHOqapQLqngTCp7usDMC7F660q4ilcAowUJSFqZcspXPLAHIoz1KStsyEKCAEsTe8bCRw45E5jzEAnao028IsHhaMvMGfQNp4nURe7JeRbZjsL2MwUsUE4ry5SsLKFG2iGSLWIIiKf7dJlshScW/LlmJ/ECahLrzMtTGrknYlo2U3h0sEMqtbkBzegAqYoIw5VNMsZRlcklVCKCjFxfUVrtBuN98/kTgY7s92ukzMZN7+ShsSJcsZUhgtGYF0qBLrzkU+ICMph8KibiFZABLKphlj3+UkiUgVBJqBf4fGNv8A1J7Ly0STikqaYlaELYvnSrkcjRSaVFxQ6Nk+AYspxKZpAWQpKQLOpSShOUAVVlSqgFS28dUGqyj+0YyTTxYd4DjknCYnAzipBSpYlrSA6klytAdJ5SuWFtfmcEM8CuF8dVI4fNQEAKWS681TnABSNsqBvYxoeDYYniMyRiEgGdKM1kEjKSXCQpwUqHMHBvXWMzwpSZU7JMVmk4aZOnAUBmTJQEpDaZiUoLdDCXytfhhyv6NRJ4ihfcYMJHdS+7VMD+8JYCgmw5SopJ1jYDtA9cj/AH1gF2R4YVSlYiaUd7PVnWHbktLSOlCQ/wCaD8vAyyGUlCuj6+hfwjkm1dG8FKiI8dJNUj/t9YZ/rpawHgA3+YuDh8gCyEWr+5I+2iH/AEtLhjUeTdBSItF1Ii/1s7D0EKLk3B0orxAcVvtHILQfIIillEnqXjq5ST+zxLwzADIAvmuM1iR8JUNC236xeGBToBpeILXIEXhEnQ+HSIDgQNF/WvgRGjGG6B/vaO+z/tByPFGKxvZyXMUrMheUpKTQEi5JtRybC5FY837N4QS+JJw2JtmmSFk0qxyq82DD+6Pe/Zunzjw7t40jjSl1YTcNMPl3b/8Axjp0G3cfo59aKirBHCuzxnYsYVSikIWvvVlgUS5ZIWsvQHKPVQiz2Jwnf46UEAZQTM3ZKASm/wDcUuYKKXJm8cxYmIKpalYpISDQrloUAVVGZJMtRatSIIf0jkZE4vEFJV3UmUNWdWdS2O+VCSehjpm3i39f2YpKzYYXg5BVcuRqASBRzSJcXw5IGYhnuSo1eoDbljFrs7x9GLKwhPuVcZm0/MNiDfWCeO4MmcBnsHLAsKgBy33U7x57tPk7Ek1wBZgloAKnCagElyfEGzAQ9WCGYEhTWYhuhf5QQn9l5KpUuQpLoltlHSzK3fWCKJQSAwsws9tYTHizNYzGyZWUKC6uDlDsAxdQBp73zMRJxWHWoBAJcUfMAdSz6/tFnHcBw0uWqYsTfeUfeUl1LUwDC9SBbTrDVcbwctEqemUgGaFLBBSkZQWJK2qDVqVbSKStcEN0+R5XKQ2ZSUnTUt41iSQmUXKea+r9PKLWJ7NSJq1TFpUSsJ+IpoLNlI0PzMS4PgcmWUqlhiHrckEAF3vYfKJ4LplPuxQhHk4ivjuFypxHfICgkEAE0DtmoKaCvSD85YSHyFX+1LkDepEVOEcYRPlGYkBKUku3MGAzOCwehB6Wg57QcXTKyaABIJHu+8bAUD+ENUFflPhmeHo4xKmqSErPMwCkpDObPV2NNIvpwDMVTC4vQfYg58gqfQIxZWpCgEvmSoXBZw36xS4VgTLkolqQFEAuc13Je+mkaYYNL1US/RqR32JNK7+ECfFDw8gQMzZW2ZXpD85Nh6n9oNezJoXhezBtfGEGJl8XwTvJsmYwGTP8Sg7hLBheoeK07ssO97wKZWbMCSrZIAZ7cp8cxi/2hnT5c0GSHlhAKi9jmKWA+J6eUaJWFRoLecXbXkjFNtUeb/1JwwGBW5qVyQAApjzjX3XHrGP7ApJxkpIaiysuP+XLmgF+nePHqXb/ACS+H4gnVISk2ZSiMiurKakeV9mOKokzZRW5Sgz5iwTyqExEhISaVH4JPo9KR1aPOm1+TDU4maztCoSeL8PWQkZkLC2DuBmCXfqqMBwHgq8fOEpJAVMCpiibJB5lEeamHjG0/qVjRiTgpssAKUrEyxRqpXhwL/3KMUv6Wompxk5KABMRLIUhRYnIvKtNujdLxcfjC/Nf6yHTn9HpkvCKysopUwYUIDCgcValIenDrFgB+3hBbE4lCELmGqUgqJBBoNtIDcM7VJnzlJRL/DRLzqU+bmOYgBg1kKazxxJNnU3FFXinATOCEqVRKs1CU3DEOK21eKc3ErwyUS1fjLCBVi+VNHUyVM1KmkXMJ20TOLIQkEy1zE5i4UzZAlQYMXfro7GKR49N71C0yFFRAAdKkoUmj5VJBzVNg9vOLUX0yG49otcIxc2clS0pCZbhKKEGj5iXvUgUAZrl6diCb2pnKWUplKQpJCFBMpS2mqynIpTsksUlzRiKwoTg2PJfYTx/HSgTEoothkJBKXAqC1tIIyccVB1MD0Lj5iBi8MCSSHpfby9YHY3jsrDqCViaa5cwQSjMbIzEgKW/wpc1jJXLhI0fx5bNQMb9/d477bR+l4zkvtBIUW7zKTTmBTVWjkZTtfWMfxztuuXjQqUrNLTmSZZKiFKSchWwbYsBSxuaVGEpOhS1IpWepnGav+8eJ/1TnA8TWUmolyQdwoOfViDGowf9R1zM2WTLJTlCRmWkqKiwHukJc0D6tGN7UzEYjGzpwBCVVVUGoQlNCNKfKOjRjKMrZjqzUlSAkyUrKJihRalZTuUFJX5vMEel9hp4kcKnKUM/fzpiEI/5isiJQS9/hW7aCPPziHkS5Ry5UGYxNGVOKVEv+YiWL6BvEhgOOLldyJS8szDhRZzlKipZzKQ7H3z1qd46JrJUYRlTs9Jk9qAmcVzZZSofhp5ykEskEKStNFAITqfeMEcF2yzTQhaUpzKCAy8xdQcPyj0YaNHmaePyFFU2fKXMWtZPw5SppbAuoU/DU4FxMsGrs8AZE4SV4dIlplKJKAkBfwqyLYmoUEqcFqdY5ZxS7RtCTfTNurGAGlYzfFMRjJk38PlRzpSM5Q2UpDqygu++j0tVmL4/JlqyLmoSu4SVAHTQ2H8RDxDtJJky86pj1GVKVJK1HQCvm+kYRcvR0Sp9sime1JPdED8bKkNMUoZmKirMscqksOYDUnRoDyMDMnpyzpUsoEsmWCorylIUEpFKDMnpcXeC3Z7tMcSmYpScmRZACVFQINQS6Ro1tnpYW8ZjkoTmrVksGqTVhYaE+UXnKLquTLCLWV8C7KYuaZmIE0nJmQpBUS/MZhU76hkgkXZ6RoU4kJ28akxm8BxBM0qCFHMACpPxAKdjS4JCqg6ReD3BsKU0jOTd8msKS4DaMd1qLRBLCEpKa5VZ3198kmugrTaBJett7ff2YkCDvtpCsojldl8OhUuYH7yWoLCwSCcoIZVWy1NIKJ4iKEu1qtAXFYxMsDOTWiQA/S1Kna50isnHy1Jrma9RToQRSLqT5ojKMeDUJxoLjNX5fzDhjUl3p+jxlEcUlHlQuqnyhi9Nh5Q3vwQS6mOraERLQ8zWoxqaMp9qw9GITSpNvSMXMxaklIQ7tSjDTWKuJxc9Kjc9NwLt5kesFA5lzs//AFBSJpwmJSvvZa56VTnSUESyshmL+4kVs7DWBHA/6vqEhAnyiuaMoUsLAzPUqyZQytkgt1EZnjKAmdMWgAEqU6lWc5iuj7E+Y6xLJ7LqrmS7EdXF/mCPWOtqFW12cylLww/xTtdMm8JxHtiDnnn/APHygZSiYCuWQbNLyKB1938wjCcJxATMSsKKVJFDlz5cwYqABBLA2FTGix+BWcJkUC0sZ0uGKW26ECsZ7g3DVTwpIBOUOQBoHHpUGNIONMiV2jU/1PlKKZU1GXu0CaJaR+U5F5iwD5sqifDrGcw+HmI4gUIRmWqaeV7pX+J7zWCFZnY0EHOL4GfOEpLEpKiEPQciClztyn63gbgJapc8TSr8SWpnVyqIA7vfQDL18oUJfCga+R6d2UlEYebLmDkmKKkpbKAhSQgoAJoxQTYPnBa8XpykYaTM9nSmWpeQAj81kk9an1rGNwfFJ8wkpdQamuv7Ui1j50+WQWUzH0LN/jrHK7s6E1jwQnheIMorQEytMnvlRoBZmowJ0yvBCfKx8wsoiqmP4qkgHQgJDZcpFBYuK3gdhuIT6HKq1Q3p9flFjC8VnKchJOliP81pDyf0Tii7M4/iJKO4TKMydmLHlPIGbLmYKJ5iCpma0KKsvELLEpNmCmqzhxCh5fSCvsuYvjaUqS6VVDhhy3AYEBySGo1C4vAkdlp6lrSg5JolIWtS0hlqUSSlRFySCS7hLj3njcL4GFTEry+67VLDNUlvL5xfwkgJcqDFq7mr1jKM3Hob07fyPJeJ9n8aglaggskkpSshIqlKXLVcqoNhA/iPZedh1qlzEpWwZK00SoJ1a4bbwrHuEyQhRKSNn23hs7hqF+8hKt36xqtaQnorwfPkrgeIMyXLbIovmcPkDkHO3QFQD13ibiXC5yJq0qAOhKQWsTrUcoc7ON497kcLloL5a1vX7tHU4WWAcyRUnS73h779BsnhsjhKvZUS1JZSJ05SupWJYQT1GVQ8oK43s8F4KWUAd7LExi1V51JICt7f4ePWMRwmUsuUjTTQadLw8cOlAJARao6MX/UxL1ZN2NaR4YjgmLSxYDKGSyyFX0YU3vGi7KYFaZc9Cg5M1RStQIJdCADWzEPc67R6YOCyjlOVmLtppFiXwyWBRI6mCWq5KgjpJOzxeXwmatVJeUKRLWrMK5yEpKDRixSS5vmMLB9lpiVgFISFCrM+XNlLtrHtPscsH3RVh6P+/wA4i/02WS5SCdH228IN2QbKMDJw4StUyUkJzJSlk0SwqKClHvqwiTjGGMzCqlgFwpJGU1d/1D+sbtOGltYVYeTEADakNmYaSlwQA7E+Vv1jK3dmmKMH2YwipUyvM8rKpZDAnPmSE9GfyaNGqaXtQ69PD5QblyEUYB9tAekOTgEENloAIJXLljjGlSApIKXbKK6w4rYh6+Hygt7IhstNfv73h0tCCTSJoZ51xrCTJuNQAtSJSkIQpSBUf/tVrcEgRUxfZee2Y4oLOYAIEspckgPMVnLACpIBt5R6YvDygQyRdj5/pSIpuFlggsCwMbLUklSMnpJ8s82x3ZkpkibIVNE5LFSVKCgFA1KUAXCrZTUHWNTMxBVYMwdsr9QLt/gRo5wlgjkvr4ix8vrAvE4aUkFWUHlt026m/pESm5dlKCj0Z8YpZBLJbMfh5j6sBt84E8S4goFIIKgahzlqRYsKg/prG3wGClErBYlya1oGBbz+sMxvCsKpOVRSCKkO5FDp5n0hpmcoWuzzbEdnDPCfxHzFRUCl25gxABG7k9I3PDZiUyZacpzCWkFzUEAOYKSeHSkuwpcE6AkOPEsK6xdwmBSxZO/m7Fv0glNyVFQ08TMcanpOGnkJJHcrbzBv1jAf09xhl4kgAVQsH1BH0Me1DhksoKG5TcX3vFPB9k8PKUcsoA5ioFt3/c+pioyqLjXYSg3JMBmfzJVsS21KffjGQ4h2fmpxMzu1pWFqCnUMrFZmrCWq4SEEO9dqx6fieDyiAGAZx4O7/r6RNhuDyQkBnq48GYffWFGTj0Nwy7MF2dw6kTFd4RzSywTSstZCgr81FAg/3HrGgQoPckEEitmofC0G/wDh+W4LMQGYdb/QQ1PBpZByljYsTQ6QpNydjjGlQDTMAN9fNok72oH+K7+cGJXAZafEbmHDhksVBdQqTE0MFhGx6v0/SFB1OBDEhrfLSFBQywjGgh3EMzpu76+kVZMkhISWLip0pbwhkmWe8cvlA9f8QrAIKA9b/flDkzOuw+/vWKEmYSQ5Ykgtvd4tLSAQPEvf7tBYx+bzL/b/AHpHMQBlis5BBO1ANjUnpEk2YGapLZvk0Kxjps4EcpD6R2Uprmov5v8AtAdePALJubNcfYBgNhsYszFByeYAm+9unKYES5UbNWKQLlh4w0YsUbWgEYhc5alFqkENsG/yPWCWGwqioJJYFJIPUAGKsSkaSeRQjcg+H2DHc4Lffp84EYSYT4VI+bx2XLVkUXcEBiOpLt5wrHYQkC21a+jfr6QsRLBJF3+/PWIsPO94m1GGwqB4/wAQps8oqbh3a1L+MFjsvrKUjdv1jkuelmeB8icVEvepIf6xblSUiupOv3pDAmMtJPUw9EkAuNfv9oryVBg3w/dPvWHyiG+Y+/u0OwIppAI+2av6/KOGWCXNNfrCnzCMxFgPno3Rnivi8WwcOCxZh6NCYFibg3U4PugFv59YCzZCTnQsgE0L0YMR6VHzh2MxUwLmFJ5UuAjQ2AB2Dm/SIwSUALZRIzLdmJcBTA2ArCshsr4CUUpWXZZUtCWvmcu/gEgt0EEZXDgFJZmDu9NC5oHL0jGcKXMC0hThBdaX5uZWlaln+ca/h+MMx3d3yjqxOYjdyG6RT4M4O+wlKCSxNLK8zo27JPrD5U4ZgEkdB4V9LRQGJdKDpZTXbX9PnFeVhCheZ3d6DSrhv3icjYPJRXoTDZ03TNUuYriZRKhqP0Pp/MQT5KlJBFDXrQkH6W8IdgynxL3ilJqAA763Ln1i7LwxLEHR/kL+h9YoYnAFS3H5q+Ff2+cEsOsAEXcjyf8AhomxJDsOpRDton+RFbOSRRqXF2TZ+lvWCKpgAA1pDfg+7ff0ihlCasudMoqf3+kdJKKmpL+hZni8pAIIIpbqSf8AHzMKdhcxJND7vhf9WgFRTkhZ5io5VJFPE1+UKLiyBlbQsB9IUIqj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4" y="-1004887"/>
            <a:ext cx="3425825" cy="100488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hQSERUUEhMWFRQWGBgYFxgYGRoYGBoXGh4YFxobGBoXGyYfGBojGhgYHy8gJScpLCwsFx8xNTAqNSYrLCkBCQoKDgwOGg8PGiwlHyQsLCwsLCwsLCwsLCwsLCwsLCwsLCwsLCwpLCwsLCwsKSwsLCwsLCwsLCwsLCwsLCwsKf/AABEIALABGAMBIgACEQEDEQH/xAAcAAABBQEBAQAAAAAAAAAAAAAFAAIDBAYBBwj/xABCEAABAgQEAwUGBQMCBQQDAAABAhEAAyExBBJBUQUiYQYTcYGRFDJCobHwI1LB0eEHYvEVchZTgpLiQ0Sy0iQzNP/EABkBAAMBAQEAAAAAAAAAAAAAAAABAgMEBf/EACYRAAICAQQCAgIDAQAAAAAAAAABAhESAxMhMUFRImFx8BSxwQT/2gAMAwEAAhEDEQA/ANI8chQo2OYTwo5CgAUKFCgAUJ45HYAE8djkKGI68KOQoAOxyFCgATwo5CgAUKFHIBieFChQCOPChQjAAnhRyOQAOjhMchPAITwo5HDAB14TwOxXFQmianfT+YozMWpdyfCFYBpeKSKFQfb/ABESuJI3+UBg8cMyFkAYVxVHU+X8xz/U07H5fvAYQngtiCx4wkXSoen7woGZ96woMgNVHIUKGWKFEcycE3MRe2o3+UAFiOvFY49O5PlEsueDYwAPMKOPCfrAB2OwzONxHDOG8AEkciE4pPX0hpxg2MMCw8IxWONGxhpx/wDafWAC3Cin7f8A2/P+IcMcNQYQFmEYhGLTvHROSKAhoAJIURHEJ3hGeneACWORCcUPsR04hO8AEsceIFYxAuqGK4gga/IwxFqORRVxdOgJ9BFSfxJaqDl8D9TCsAlicYlF77C/8QJxmOK/DRI/XeKyup8YZZvlCsQ5yYQNBEfeemsIzYQiZa9Aa/fpEagX1hgrHW8IOgHlUOBiGO54AJHEKIwoQoYWGBKMdKDFdXEkVdZe3urSPR7/AE6w+VxGWQHzZjo0zarRzbzNsF7JcnSK8zFgO9Gu9PTeIp/FbBGZNLlKqNuC/SBM/FAupaip93bKb1atWrEy136DFBdeOqwTE5nB2cObb+kZFfFlANmvWgYnxYvq0XEcZUlAahBcmjlm+rmIX/Q/IsQ5ieK92pi9G1+UVE8ZKlBwBUav+l7esZ3E8QJqKJJo4alYJcM4slCSAA+Zyw0Fg1kkEne8TvSbsKRoBOZqgP8Ab36w4Yr+5Pp/MDJfGAr30FixDBt9HqaA9GMWUdpkMGRnPTXZgN40X/SGK9lv2nqPQwz2kD/Bip/xEFBX4YpR3e1Sbc3h4xVlYya7CXVSgr3gqtGAethakP8Ak+kGP2Ffah9gxwz4dh+IZQB7OCqt1Jrqa+NYdLmlwr2VLm34oZqkMCC1j6RS17Ht/ZF7X/tjnfK3SIvlS8yj3FSQB+KlqVpSlBX+YnyTiAoYaXXTOl/pBvFbX7QJ747j0hd+d4NSQo2RJce8ErCgPT9Yd3c0fBKA/wB//i0LfHsgP2g7wjPP5oOqCt5X3/P1hmhzGUGFa+sG+Gz9gMLJ1+ZjlOnzgrImpW5RMkEAFwxd/HbyiueLosDLfav1ywbotteygQNwPKFk/uHpBxM0FOYKlmlgWq+7Q4mXrMl/fgIW8Pa+wDlG4+/OG92PzfL+YPpmSSHC0t4GIZ3EJCCypqRtyqrBvC2l7AZlp/N8o4ZKfzfKL8zj8oFswbcBzXcPQ9IartEgAAl1FsxCGSOtS/lC/kE4R9lAyhv8o4JfWCKe1GGIcGY2+UAedXHzhs3tJhswAStQ15a/9r10/eD+QGEfYPMs7xzKYMjjGFNsx191P/2iMcdwwNEL8WSK7VLw1rX0g217BA+6x0Dw9YOJ4xIf3S97JiJPH5bl5JA3JS/SgBMPdfoNtewSU+EKDE3jcpNO6vqMtNfdaFBvP0G2vZmpvECpAQouejEHbYu1a9Iq+2Zk1KzQMHofLT12gVNxJqnzFddyT0Y+cOTjcwY167DYD5dY4qZVMKT8a4Z6CwuBu3nFHFTVZRTQnyFCC2vSH+1JcuGcXF33NamIJ8vwNNtd/QwkJFYMpySzfLxptEuYGlSzD9N6kQjLUCAliNrD9/vSJUy0IDM1LCrfQCv3SLbG2MRPAVoWZrNSwY+JiyuWEkLNLMDQ/OtIglyAKpqaZczAnRmAAAp1iOYvKov7re77wI1JOvlSJ76F2W5SmLpcMKNUh7v97Qvaw9wzdW1azsHr5xFIWyQKWofDy5bvDFkOC6WZqCgNDppSFQUTpmtVhQVbXysWv5RJKxdARcWA2+r0FesVTzUL9NTTrtb7EcmTkg0Ac0NrG9n3hhRe9rUGCSqu5JZ3NDZr/OCHD5koOualeZJFARV/hDgEqNABpWAZxCakO4e4cPc0s9okOLrUEODatOrm3noYVMA9iZiwpISpQOWoUoBjQAZ0qIVd3o3R41CuBylJCEpUFuUkhYOVQYqGV9X311jz2XNZgA2UFhoQddhWHYDiRlzAQp2ypqfhFwGPKPppC5Li15R6bK7KpSB+AtzQnvASQKaAAE0J0jquzFSRJWQWpnZiHs13fXaBvBsaucoZpmUGjChdLubtlqNzSNCkMyVLJX5B9qOatcVic2dUYxfgFHswl/8A+ZdBYLPziJfZcH/26x0zn9oLk0BGYjcF6eIpDkvrn6aH6wbjHtxAauy6T/7aZ4uo0vqIYnsylIrIm6OXVpqdBrWLs/jKQpue7VKaM+uapYE/9MDcZ2ol82QLoXJzNTfVoe6zJ7aIJfCZal5kmZkqSlnLdFZXZhtFPiHdS05koJKnKRmICUtc05nL7WZjAnE8WmPRalUYM4UAQaFug9B0gatZqVII6KqS+rNu0VlI53JeEE8ROLOEijmqncbCjOLP/iKykc1VlndmDP5/pW0V04sl7g0bar0TtZ/S0JOLSUu1Ny3mT+/SE3J9mXJ1U8JHKLPUU8CzH0ip7YEEkW1c+nh41eHrympdw9Nq3Hju2lIbMJJBPLezkNQAH9DW8UkUWDxCpJAez2uD6wzN3hZ3oXDelumkNlyHTV3d+R6WND8VoeZwQCwvapB9Wcam0Kl4FwOlzyl2JctUb9X3pWJ08YUHBdyRalN/C8URiQQAwfYhq67w8S1UbmHX3tx83tSChl6TxVTFgXoQQCp7aDpE/tq8yj7p1qCD8q01/aBjKJLJAGhJ5aP1ru0MM8pNqm3R9X84dsHYUlTUvdI8KkPaFAtM/UBhrsWvT0jkPKQEMqXmysUhnqbV8PvwhvdMDk2c+O77eUNXhF/lLEZqhhlHxP8AlNSDrDEKoVApLF8pNKVFNPOGa0NQC4D0pXc3jkuezmld6em14bNNLABmGWlLOfr5xCvKFbB71p4B7ecVQFo4jpXR/rWJZmLbUhqOG1cNe0PXw10JWjOVB+8CyhIKWzDKQSc1/lSKbMnMFBsqSWoWW/KxuRlL7N1hYphQ5WL5goEtQEi3Vg/TWLOHxuyRtWoaz5XD3vo0CULACU3Po2+/6RJMS+gr4a+sU4oRcmhzuxr1Oz7vpo0RpmnT3jrS+n+OgiESyCARrYU/xDSLmwbxhUMu+2uPiYs/2YgE9stjSp0ERDFBKCGDmgOoOoc0qKNF3A8NXOK1hUtOUApdVCdRmOoABdmqzQ8UgK8yaUnY6O8dVMJqCakgeFo7JzTMuRKllR9ehTVi7a+kNmYGZLAzIWl7EoKaM7lxQWoTqIKAnwuID83mWck162sIuylZyS4BPvE8oB8Xb/EDpEtKk0qTZqhqbVfraCPcqSoiUlQT7rkOUkk0zC+vNpWM2gxC0mYJLqTMPeJyPKyq0zgkgFlApJoWZr1LaLBypyzmkhMs+8p3fIzkpQzquxSFG77QM4biFBCUTJZKQQxpLW9ClqHMkkkEvWjwZ4FL5khRXRWZBUAF8tAKOAUh6Hc0DkRhJmsYlrCYaZKUnMpSmyjNkKwkcxLCmQ9DoRFPtR2gQEmWlwqytHDagsUmum/hGpX3RSGdNBQ0HmoVEYLtbkRMUoAupRL3FSSAHrvV2bTeFyy9W4x4AE7Gh6l00ZzlLeRJOlPnDFTwUuKOXYDq4oaXavWBszEn8rt5UOrxakTcwZIzAUPwkbm1z5x0Y0cWJclTyHKcrPUvtoS3T5xxRFX8eoJq1RbrrEHtmU/DQAU0G46s0SKn52IIuQ5Y+AB67QqERz91JszUoRqD1hqZqQ2U138KbEuR00MQzEfmLeFiSat5eTR1ePA0JSWBVcluoAcDb94qiqJ/aAnTMTuK+X3rCE5LZQCTuPVwG3+kRDFAe6RdyaF2G2o2iJOKLUTQBtGI2tTTeChUMClEtXKevg1N6wkBhQgOTSwFLuKBqxYnzDMGZNdWJDkHS3lFP2ogF/hobqrt1cRZSEJqUro+VJdrFxSvn6ViwlaiaAEsCXLAbXFqFx4RGjB0Jlhi1Re/T6PDAKjOSHoFEMAkMCQWYtre48676GTT5qmGqWBvqzhgbihiM4x6OeuhL+VLXO0JGJSoMa3r8gTX7aGZxoWPVOp3dokSLKZoUBvYUprt9+sKKiJwoQ9LfW/3eFCoKPRELElExKJhMwgBfKpmGZnJ5Qnx/SIZ3CVz1pClISlISQAkk0chjVmFnBFbDXbKkD4mb/YGLaW6xJLw6aF0uAAwAvHHmeht2eQ8Y7JzZSywKieYAJJNXzUtRns1TtUQnAKWVSwCDUMElRPTKkG73j1rjvBEzJkolXxOpQBLZQqgSCKHN5tWIML2bCZ5URmUpPPmcuOahCQARUcraHQvG0dbjkylo88HmOFxhmSVAzWQkOoEgpJSwBSK5ltTq3QQMTIUsskKU3MphRL0GY2S5o5jUf1EQJWM7xGR5koFQRZ3YE0HMQ1egjU/07w2HRJRLC0LmzSuZNAdx3ZShIUkuMoC6W13MbZpRySM1C5YnmGFDpWAAxu4qQCAySblyHHWOzEl3Ivu9fB72j0Di/Dmn8WqpkokzEIQtSAVrSpKE5Uljziv/TFFXDsJh0TkTEBOISF5UzHJCHISqWQ7zFlia8gLMGcvMHCjMYGQFlSg4TLGZSg9z7rirAkH0iyMClSc6x+GCUglhnWBVIJoUpALgXNHoYoyMctMgy0KAM5SUlyyQlLVNPzF8z0CSwqTHo2FkyEIVIknvFJSlICJasQtzzBYKaIQSxJXqVB6QSeIoqzO8PwacyEpkiYqcMqAFkXYkEtRLEUt6RHxvCJw+IUVIlpWAR7oUBmIcrLBmpzEBi7QUkcNbECUlHsxASrPOAQtSQOYJJZKspdWYKPv21M0/sqqYsyxLXMLKWF5Uy3eiCVCqTQmqCGBULtGabvkquDPSeDTjmWmWlWVLKSnKVWSs1B5eVaTb4gBrF5K5srkK2CuU94AAUnKCDzG+XLsABGlwOLTISlUmXKUooSvJLlqlzO7JCiCglWcczhykgtcEiIJWDOIC1IRLWFEDIpRQoFRJZVFBWRIsBlelSHhNt/gePor8A4ejEETO8TmAfRHuu76KDFntaNL/okhKQZczLWgYM5Bzggbh/A+MCZXZVpS0mSsLWMwJbKhSWCCEoLPbM22oipwsGUpQMtaZiRkU4JSpYJyKLbir7ixrGT56Zolj2jT4fs8O7SkTXADVSFAWcEg1t8otI4QrKHnhtXcPs9ax3CTR8UohWrNXa0TTVjKWR4eMZ2zZJGc40syMykTQsgOwIzUpUA2ctckVvGJxXFe9UXJVn+wAQbVNOgvGi4rKnT5gSmTmPu0Xy9VKcABy7CtjGfxnCJgHOUSyzhJXUj8ztQUv/cI1hRx6ibfHRQXIBflarFtGex1Nrw0zARyhh0/YfYiGcMigkoZRqkGgI0PUeTRam4aaiaJcxACiw5yACDUOqwDVzV18I2oxxZTUSPH9L31H7Q2VPZ6mjP9HOkGOEcAMxMzKkKLhDEVdQKkEZqEXS4N0vEs7CS0JQJ4myFJds3dlCVMARlzhWVRCVEgHKxDOSS7XReAESCpmBV+rN66V1eI8TIUkhswoXdLUqHNaG/p1jacL7ElQWWE6YHIUi5mS1j4kEs5BANN/B2KwU451plqmomolkLWnIpKQ6ciEzAV0ze+pheEpeilp8GFmy2HNUi1GtWvq7w0z0pCc9Es7ubvY7jdoMzOFKQJmUy88rmUhUwFTDmT3YqFjKVJqXppSBMtZSpS5bhCSkkXSkKoMwN603oY1XJFE3DwZgTlcEJKphqcuiW6n8vSjsYJ4XBKUkkFikJcGig/ugDx+sVZKDh5KMWhYKJxKFoBGaUpCiA9eZ2OVRSBViKwd4RwZU4mXImqlLYqWtR5ZUtfMCQls0xZCmS7AIKiagRE15KULBs3h6PZjOXNmvQSkywllFT5AMwJJUzkACgEX1dhFrBVPnLVNIPLLSgCWqpIAWMsypAoZbMbvS9wbBypx9qXMEvA4WYO4zV71UvkE1bUAexZ9AzF9yoggMXDCxOtjURnKbhwv36NoaaZ5TiOxykLda+QliQA6QzOfh1ta9TBGT2BUQcs9JSRylSFFixCgyVUqBXVg4LPHoa5KVUYEF7kn1cR18tyCfM08WjPdkXso87T2IUUJzLSOXmypcpWdRzh/HZqQo9EUtJIIyv4EddRWFC3ZBsxK4xjXcHq36iODG/3eoHpeDCOESR/6ZI6l6esRTsBIoTJI8AW894yNqYInzhR1luo/wDO0QOkl3pdgGB6nmraL2BwSVTJ2fDgIzfhsWOUEh1PvQht4KIw0qjS2D/enhBdEpNnkH9SsOgJlTEEqU8wKcuGYLGpysQR/wBUX+z8pEjF4iSiYznNJoWzBy6gLgoWB0CS0TduwiZKSEyVS1BcwlV6S1KlqBpUMQTShFzGQm49ZmCYl80sIq7nlDB3u408o7IW4UcsuJGp4rikTZ+I/FMtSpUkh0gtMlK7xKFbc1Hq8D+N8XM+TKIQApa5qn94gVT3aXqaKBKj+UUvFHE8RMyZMnEBVJecoYBLkJlsCxfNTW1mEDZuLUcqQCVCgAf4qZUtVRO0UovgTkWOHKQJhKlhK0gZVH3UKfMpbaqSByjUkdSNdwniCMPIJkomqWQ6eRUs94pz+IpZAmMRQg5jrdwN4B2YnlWZcqaO7KkhMsy3QWcspSw5G1yzOHeNFwxEyUj8TDrJCUBaHRnIq6pfO3glWWlSXiNSSfH+lQTXJV4lxJOKSnLhyEH45q0kS1M7pQhZJIs7pLmGDhkpKgqes4h8pUiaynIDFZ2yjRglT1DsY0mG4QtQdYRKUwOQBJACgOXOoc5AAchKaxT4l2aUpaT7SSjNVISluWyMo95zuW86xip1wjXF9gpHb9Mpkpw6ZYW6nfKlZLVISijhuY2jRYLjWZ1cpV+YJD/9x0br6wB/4LmDDrAGdWZ0hSixcsoOCyaUfL4Wi5wXgs+XNEsuqTViXBR71Ep+JLgB3ubQpYtcBHJPkNjjBD2po1YpLxUvKxNCQaBQ2YO1naDQ4LT3k/f1ho4C/wAQI6fLSM7RrUir/raH95NfK/QiGq4wlrhrVi3L4OkMzerDro8R4nCy0MVqQh3AJKqtdvKFwPkrp42NCk30U+30gXxDHPmVmyEDl8kqYsoEG5oQQ/WD44WW98ba/bQ1fCiQxyHS/wDHjDtITTZnZWAlCSqWoIVnCQVEAqdLh3839IZj+DYZaEy5ae4CavJJQSKljloqtagxo5fB2sU+StNNKxUxyZcuX3gdabDIy3uX5dAAaxak/DIcTMnsxhwFHOqapQLqngTCp7usDMC7F660q4ilcAowUJSFqZcspXPLAHIoz1KStsyEKCAEsTe8bCRw45E5jzEAnao028IsHhaMvMGfQNp4nURe7JeRbZjsL2MwUsUE4ry5SsLKFG2iGSLWIIiKf7dJlshScW/LlmJ/ECahLrzMtTGrknYlo2U3h0sEMqtbkBzegAqYoIw5VNMsZRlcklVCKCjFxfUVrtBuN98/kTgY7s92ukzMZN7+ShsSJcsZUhgtGYF0qBLrzkU+ICMph8KibiFZABLKphlj3+UkiUgVBJqBf4fGNv8A1J7Ly0STikqaYlaELYvnSrkcjRSaVFxQ6Nk+AYspxKZpAWQpKQLOpSShOUAVVlSqgFS28dUGqyj+0YyTTxYd4DjknCYnAzipBSpYlrSA6klytAdJ5SuWFtfmcEM8CuF8dVI4fNQEAKWS681TnABSNsqBvYxoeDYYniMyRiEgGdKM1kEjKSXCQpwUqHMHBvXWMzwpSZU7JMVmk4aZOnAUBmTJQEpDaZiUoLdDCXytfhhyv6NRJ4ihfcYMJHdS+7VMD+8JYCgmw5SopJ1jYDtA9cj/AH1gF2R4YVSlYiaUd7PVnWHbktLSOlCQ/wCaD8vAyyGUlCuj6+hfwjkm1dG8FKiI8dJNUj/t9YZ/rpawHgA3+YuDh8gCyEWr+5I+2iH/AEtLhjUeTdBSItF1Ii/1s7D0EKLk3B0orxAcVvtHILQfIIillEnqXjq5ST+zxLwzADIAvmuM1iR8JUNC236xeGBToBpeILXIEXhEnQ+HSIDgQNF/WvgRGjGG6B/vaO+z/tByPFGKxvZyXMUrMheUpKTQEi5JtRybC5FY837N4QS+JJw2JtmmSFk0qxyq82DD+6Pe/Zunzjw7t40jjSl1YTcNMPl3b/8Axjp0G3cfo59aKirBHCuzxnYsYVSikIWvvVlgUS5ZIWsvQHKPVQiz2Jwnf46UEAZQTM3ZKASm/wDcUuYKKXJm8cxYmIKpalYpISDQrloUAVVGZJMtRatSIIf0jkZE4vEFJV3UmUNWdWdS2O+VCSehjpm3i39f2YpKzYYXg5BVcuRqASBRzSJcXw5IGYhnuSo1eoDbljFrs7x9GLKwhPuVcZm0/MNiDfWCeO4MmcBnsHLAsKgBy33U7x57tPk7Ek1wBZgloAKnCagElyfEGzAQ9WCGYEhTWYhuhf5QQn9l5KpUuQpLoltlHSzK3fWCKJQSAwsws9tYTHizNYzGyZWUKC6uDlDsAxdQBp73zMRJxWHWoBAJcUfMAdSz6/tFnHcBw0uWqYsTfeUfeUl1LUwDC9SBbTrDVcbwctEqemUgGaFLBBSkZQWJK2qDVqVbSKStcEN0+R5XKQ2ZSUnTUt41iSQmUXKea+r9PKLWJ7NSJq1TFpUSsJ+IpoLNlI0PzMS4PgcmWUqlhiHrckEAF3vYfKJ4LplPuxQhHk4ivjuFypxHfICgkEAE0DtmoKaCvSD85YSHyFX+1LkDepEVOEcYRPlGYkBKUku3MGAzOCwehB6Wg57QcXTKyaABIJHu+8bAUD+ENUFflPhmeHo4xKmqSErPMwCkpDObPV2NNIvpwDMVTC4vQfYg58gqfQIxZWpCgEvmSoXBZw36xS4VgTLkolqQFEAuc13Je+mkaYYNL1US/RqR32JNK7+ECfFDw8gQMzZW2ZXpD85Nh6n9oNezJoXhezBtfGEGJl8XwTvJsmYwGTP8Sg7hLBheoeK07ssO97wKZWbMCSrZIAZ7cp8cxi/2hnT5c0GSHlhAKi9jmKWA+J6eUaJWFRoLecXbXkjFNtUeb/1JwwGBW5qVyQAApjzjX3XHrGP7ApJxkpIaiysuP+XLmgF+nePHqXb/ACS+H4gnVISk2ZSiMiurKakeV9mOKokzZRW5Sgz5iwTyqExEhISaVH4JPo9KR1aPOm1+TDU4maztCoSeL8PWQkZkLC2DuBmCXfqqMBwHgq8fOEpJAVMCpiibJB5lEeamHjG0/qVjRiTgpssAKUrEyxRqpXhwL/3KMUv6Wompxk5KABMRLIUhRYnIvKtNujdLxcfjC/Nf6yHTn9HpkvCKysopUwYUIDCgcValIenDrFgB+3hBbE4lCELmGqUgqJBBoNtIDcM7VJnzlJRL/DRLzqU+bmOYgBg1kKazxxJNnU3FFXinATOCEqVRKs1CU3DEOK21eKc3ErwyUS1fjLCBVi+VNHUyVM1KmkXMJ20TOLIQkEy1zE5i4UzZAlQYMXfro7GKR49N71C0yFFRAAdKkoUmj5VJBzVNg9vOLUX0yG49otcIxc2clS0pCZbhKKEGj5iXvUgUAZrl6diCb2pnKWUplKQpJCFBMpS2mqynIpTsksUlzRiKwoTg2PJfYTx/HSgTEoothkJBKXAqC1tIIyccVB1MD0Lj5iBi8MCSSHpfby9YHY3jsrDqCViaa5cwQSjMbIzEgKW/wpc1jJXLhI0fx5bNQMb9/d477bR+l4zkvtBIUW7zKTTmBTVWjkZTtfWMfxztuuXjQqUrNLTmSZZKiFKSchWwbYsBSxuaVGEpOhS1IpWepnGav+8eJ/1TnA8TWUmolyQdwoOfViDGowf9R1zM2WTLJTlCRmWkqKiwHukJc0D6tGN7UzEYjGzpwBCVVVUGoQlNCNKfKOjRjKMrZjqzUlSAkyUrKJihRalZTuUFJX5vMEel9hp4kcKnKUM/fzpiEI/5isiJQS9/hW7aCPPziHkS5Ry5UGYxNGVOKVEv+YiWL6BvEhgOOLldyJS8szDhRZzlKipZzKQ7H3z1qd46JrJUYRlTs9Jk9qAmcVzZZSofhp5ykEskEKStNFAITqfeMEcF2yzTQhaUpzKCAy8xdQcPyj0YaNHmaePyFFU2fKXMWtZPw5SppbAuoU/DU4FxMsGrs8AZE4SV4dIlplKJKAkBfwqyLYmoUEqcFqdY5ZxS7RtCTfTNurGAGlYzfFMRjJk38PlRzpSM5Q2UpDqygu++j0tVmL4/JlqyLmoSu4SVAHTQ2H8RDxDtJJky86pj1GVKVJK1HQCvm+kYRcvR0Sp9sime1JPdED8bKkNMUoZmKirMscqksOYDUnRoDyMDMnpyzpUsoEsmWCorylIUEpFKDMnpcXeC3Z7tMcSmYpScmRZACVFQINQS6Ro1tnpYW8ZjkoTmrVksGqTVhYaE+UXnKLquTLCLWV8C7KYuaZmIE0nJmQpBUS/MZhU76hkgkXZ6RoU4kJ28akxm8BxBM0qCFHMACpPxAKdjS4JCqg6ReD3BsKU0jOTd8msKS4DaMd1qLRBLCEpKa5VZ3198kmugrTaBJett7ff2YkCDvtpCsojldl8OhUuYH7yWoLCwSCcoIZVWy1NIKJ4iKEu1qtAXFYxMsDOTWiQA/S1Kna50isnHy1Jrma9RToQRSLqT5ojKMeDUJxoLjNX5fzDhjUl3p+jxlEcUlHlQuqnyhi9Nh5Q3vwQS6mOraERLQ8zWoxqaMp9qw9GITSpNvSMXMxaklIQ7tSjDTWKuJxc9Kjc9NwLt5kesFA5lzs//AFBSJpwmJSvvZa56VTnSUESyshmL+4kVs7DWBHA/6vqEhAnyiuaMoUsLAzPUqyZQytkgt1EZnjKAmdMWgAEqU6lWc5iuj7E+Y6xLJ7LqrmS7EdXF/mCPWOtqFW12cylLww/xTtdMm8JxHtiDnnn/APHygZSiYCuWQbNLyKB1938wjCcJxATMSsKKVJFDlz5cwYqABBLA2FTGix+BWcJkUC0sZ0uGKW26ECsZ7g3DVTwpIBOUOQBoHHpUGNIONMiV2jU/1PlKKZU1GXu0CaJaR+U5F5iwD5sqifDrGcw+HmI4gUIRmWqaeV7pX+J7zWCFZnY0EHOL4GfOEpLEpKiEPQciClztyn63gbgJapc8TSr8SWpnVyqIA7vfQDL18oUJfCga+R6d2UlEYebLmDkmKKkpbKAhSQgoAJoxQTYPnBa8XpykYaTM9nSmWpeQAj81kk9an1rGNwfFJ8wkpdQamuv7Ui1j50+WQWUzH0LN/jrHK7s6E1jwQnheIMorQEytMnvlRoBZmowJ0yvBCfKx8wsoiqmP4qkgHQgJDZcpFBYuK3gdhuIT6HKq1Q3p9flFjC8VnKchJOliP81pDyf0Tii7M4/iJKO4TKMydmLHlPIGbLmYKJ5iCpma0KKsvELLEpNmCmqzhxCh5fSCvsuYvjaUqS6VVDhhy3AYEBySGo1C4vAkdlp6lrSg5JolIWtS0hlqUSSlRFySCS7hLj3njcL4GFTEry+67VLDNUlvL5xfwkgJcqDFq7mr1jKM3Hob07fyPJeJ9n8aglaggskkpSshIqlKXLVcqoNhA/iPZedh1qlzEpWwZK00SoJ1a4bbwrHuEyQhRKSNn23hs7hqF+8hKt36xqtaQnorwfPkrgeIMyXLbIovmcPkDkHO3QFQD13ibiXC5yJq0qAOhKQWsTrUcoc7ON497kcLloL5a1vX7tHU4WWAcyRUnS73h779BsnhsjhKvZUS1JZSJ05SupWJYQT1GVQ8oK43s8F4KWUAd7LExi1V51JICt7f4ePWMRwmUsuUjTTQadLw8cOlAJARao6MX/UxL1ZN2NaR4YjgmLSxYDKGSyyFX0YU3vGi7KYFaZc9Cg5M1RStQIJdCADWzEPc67R6YOCyjlOVmLtppFiXwyWBRI6mCWq5KgjpJOzxeXwmatVJeUKRLWrMK5yEpKDRixSS5vmMLB9lpiVgFISFCrM+XNlLtrHtPscsH3RVh6P+/wA4i/02WS5SCdH228IN2QbKMDJw4StUyUkJzJSlk0SwqKClHvqwiTjGGMzCqlgFwpJGU1d/1D+sbtOGltYVYeTEADakNmYaSlwQA7E+Vv1jK3dmmKMH2YwipUyvM8rKpZDAnPmSE9GfyaNGqaXtQ69PD5QblyEUYB9tAekOTgEENloAIJXLljjGlSApIKXbKK6w4rYh6+Hygt7IhstNfv73h0tCCTSJoZ51xrCTJuNQAtSJSkIQpSBUf/tVrcEgRUxfZee2Y4oLOYAIEspckgPMVnLACpIBt5R6YvDygQyRdj5/pSIpuFlggsCwMbLUklSMnpJ8s82x3ZkpkibIVNE5LFSVKCgFA1KUAXCrZTUHWNTMxBVYMwdsr9QLt/gRo5wlgjkvr4ix8vrAvE4aUkFWUHlt026m/pESm5dlKCj0Z8YpZBLJbMfh5j6sBt84E8S4goFIIKgahzlqRYsKg/prG3wGClErBYlya1oGBbz+sMxvCsKpOVRSCKkO5FDp5n0hpmcoWuzzbEdnDPCfxHzFRUCl25gxABG7k9I3PDZiUyZacpzCWkFzUEAOYKSeHSkuwpcE6AkOPEsK6xdwmBSxZO/m7Fv0glNyVFQ08TMcanpOGnkJJHcrbzBv1jAf09xhl4kgAVQsH1BH0Me1DhksoKG5TcX3vFPB9k8PKUcsoA5ioFt3/c+pioyqLjXYSg3JMBmfzJVsS21KffjGQ4h2fmpxMzu1pWFqCnUMrFZmrCWq4SEEO9dqx6fieDyiAGAZx4O7/r6RNhuDyQkBnq48GYffWFGTj0Nwy7MF2dw6kTFd4RzSywTSstZCgr81FAg/3HrGgQoPckEEitmofC0G/wDh+W4LMQGYdb/QQ1PBpZByljYsTQ6QpNydjjGlQDTMAN9fNok72oH+K7+cGJXAZafEbmHDhksVBdQqTE0MFhGx6v0/SFB1OBDEhrfLSFBQywjGgh3EMzpu76+kVZMkhISWLip0pbwhkmWe8cvlA9f8QrAIKA9b/flDkzOuw+/vWKEmYSQ5Ykgtvd4tLSAQPEvf7tBYx+bzL/b/AHpHMQBlis5BBO1ANjUnpEk2YGapLZvk0Kxjps4EcpD6R2Uprmov5v8AtAdePALJubNcfYBgNhsYszFByeYAm+9unKYES5UbNWKQLlh4w0YsUbWgEYhc5alFqkENsG/yPWCWGwqioJJYFJIPUAGKsSkaSeRQjcg+H2DHc4Lffp84EYSYT4VI+bx2XLVkUXcEBiOpLt5wrHYQkC21a+jfr6QsRLBJF3+/PWIsPO94m1GGwqB4/wAQps8oqbh3a1L+MFjsvrKUjdv1jkuelmeB8icVEvepIf6xblSUiupOv3pDAmMtJPUw9EkAuNfv9oryVBg3w/dPvWHyiG+Y+/u0OwIppAI+2av6/KOGWCXNNfrCnzCMxFgPno3Rnivi8WwcOCxZh6NCYFibg3U4PugFv59YCzZCTnQsgE0L0YMR6VHzh2MxUwLmFJ5UuAjQ2AB2Dm/SIwSUALZRIzLdmJcBTA2ArCshsr4CUUpWXZZUtCWvmcu/gEgt0EEZXDgFJZmDu9NC5oHL0jGcKXMC0hThBdaX5uZWlaln+ca/h+MMx3d3yjqxOYjdyG6RT4M4O+wlKCSxNLK8zo27JPrD5U4ZgEkdB4V9LRQGJdKDpZTXbX9PnFeVhCheZ3d6DSrhv3icjYPJRXoTDZ03TNUuYriZRKhqP0Pp/MQT5KlJBFDXrQkH6W8IdgynxL3ilJqAA763Ln1i7LwxLEHR/kL+h9YoYnAFS3H5q+Ff2+cEsOsAEXcjyf8AhomxJDsOpRDton+RFbOSRRqXF2TZ+lvWCKpgAA1pDfg+7ff0ihlCasudMoqf3+kdJKKmpL+hZni8pAIIIpbqSf8AHzMKdhcxJND7vhf9WgFRTkhZ5io5VJFPE1+UKLiyBlbQsB9IUIqj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09600" y="4800600"/>
            <a:ext cx="8229600" cy="192235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i="1" dirty="0" smtClean="0"/>
              <a:t>Example: His lack of </a:t>
            </a:r>
            <a:r>
              <a:rPr lang="en-US" sz="2800" b="1" i="1" dirty="0" smtClean="0"/>
              <a:t>proximity</a:t>
            </a:r>
            <a:r>
              <a:rPr lang="en-US" sz="2800" i="1" dirty="0" smtClean="0"/>
              <a:t> may have gotten in the way of his ability to evaluate the events of summit day.</a:t>
            </a:r>
            <a:endParaRPr lang="en-US" dirty="0"/>
          </a:p>
        </p:txBody>
      </p:sp>
      <p:pic>
        <p:nvPicPr>
          <p:cNvPr id="8194" name="Picture 2" descr="https://encrypted-tbn2.gstatic.com/images?q=tbn:ANd9GcR7NK65vkLZNhGbvDrvTcCqMhyY7I_QdnRbV_uUNBivERqbcbD1d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2133600"/>
            <a:ext cx="58674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848600" cy="3505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Supplemental </a:t>
            </a:r>
            <a:r>
              <a:rPr lang="en-US" dirty="0" smtClean="0"/>
              <a:t>- added to something else to make it complete </a:t>
            </a:r>
            <a:br>
              <a:rPr lang="en-US" dirty="0" smtClean="0"/>
            </a:br>
            <a:r>
              <a:rPr lang="en-US" i="1" dirty="0" smtClean="0"/>
              <a:t>synonym-extra </a:t>
            </a:r>
            <a:br>
              <a:rPr lang="en-US" i="1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33400" y="57912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Example: I have </a:t>
            </a:r>
            <a:r>
              <a:rPr lang="en-US" sz="2800" i="1" dirty="0" err="1" smtClean="0"/>
              <a:t>summited</a:t>
            </a:r>
            <a:r>
              <a:rPr lang="en-US" sz="2800" i="1" dirty="0" smtClean="0"/>
              <a:t> seven of the worlds 14 mountains without the use of </a:t>
            </a:r>
            <a:r>
              <a:rPr lang="en-US" sz="2800" b="1" i="1" dirty="0" smtClean="0"/>
              <a:t>supplemental oxygen</a:t>
            </a:r>
            <a:r>
              <a:rPr lang="en-US" sz="2800" i="1" dirty="0" smtClean="0"/>
              <a:t>.</a:t>
            </a:r>
            <a:endParaRPr lang="en-US" sz="2800" i="1" dirty="0"/>
          </a:p>
        </p:txBody>
      </p:sp>
      <p:pic>
        <p:nvPicPr>
          <p:cNvPr id="7170" name="Picture 2" descr="http://peakfreaks.com/images/tim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209800"/>
            <a:ext cx="32004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Acclimatize </a:t>
            </a:r>
            <a:r>
              <a:rPr lang="en-US" dirty="0" smtClean="0"/>
              <a:t>-to adjust or adapt to a new climate, place, or situation</a:t>
            </a:r>
            <a:br>
              <a:rPr lang="en-US" dirty="0" smtClean="0"/>
            </a:br>
            <a:r>
              <a:rPr lang="en-US" i="1" dirty="0" smtClean="0"/>
              <a:t>synonym- adjust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5562601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Example: In my experience it is safer for me, once </a:t>
            </a:r>
            <a:r>
              <a:rPr lang="en-US" sz="2800" b="1" i="1" dirty="0" smtClean="0"/>
              <a:t>acclimatized</a:t>
            </a:r>
            <a:r>
              <a:rPr lang="en-US" sz="2800" i="1" dirty="0" smtClean="0"/>
              <a:t>, to climb without oxygen.</a:t>
            </a:r>
            <a:endParaRPr lang="en-US" sz="2800" i="1" dirty="0"/>
          </a:p>
        </p:txBody>
      </p:sp>
      <p:pic>
        <p:nvPicPr>
          <p:cNvPr id="8" name="Picture 2" descr="http://peakfreaks.com/images/tim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09800"/>
            <a:ext cx="32004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Ascending </a:t>
            </a:r>
            <a:r>
              <a:rPr lang="en-US" dirty="0" smtClean="0"/>
              <a:t>-to rise or move toward the sky</a:t>
            </a:r>
            <a:br>
              <a:rPr lang="en-US" dirty="0" smtClean="0"/>
            </a:br>
            <a:r>
              <a:rPr lang="en-US" i="1" dirty="0" smtClean="0"/>
              <a:t>synonym-to rise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562601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Example: As I was ascending, I was for a  while climbing with Neil </a:t>
            </a:r>
            <a:r>
              <a:rPr lang="en-US" sz="2800" i="1" dirty="0" err="1" smtClean="0"/>
              <a:t>Beidelman</a:t>
            </a:r>
            <a:r>
              <a:rPr lang="en-US" sz="2800" i="1" dirty="0" smtClean="0"/>
              <a:t>. </a:t>
            </a:r>
            <a:endParaRPr lang="en-US" sz="2800" i="1" dirty="0"/>
          </a:p>
        </p:txBody>
      </p:sp>
      <p:pic>
        <p:nvPicPr>
          <p:cNvPr id="7" name="Picture 2" descr="https://encrypted-tbn2.gstatic.com/images?q=tbn:ANd9GcR7NK65vkLZNhGbvDrvTcCqMhyY7I_QdnRbV_uUNBivERqbcbD1d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81200"/>
            <a:ext cx="53340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Sherpa </a:t>
            </a:r>
            <a:r>
              <a:rPr lang="en-US" dirty="0" smtClean="0"/>
              <a:t>-</a:t>
            </a:r>
            <a:r>
              <a:rPr lang="en-US" sz="3600" dirty="0" smtClean="0"/>
              <a:t>a member of a people who live in the Himalayas and who are often hired to help guide mountain climbers and carry their equipment.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synonym-guide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5562601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Example: I passed four of the client climbers and four of the expedition </a:t>
            </a:r>
            <a:r>
              <a:rPr lang="en-US" sz="2800" b="1" i="1" dirty="0" err="1" smtClean="0"/>
              <a:t>sherpas</a:t>
            </a:r>
            <a:r>
              <a:rPr lang="en-US" sz="2800" i="1" dirty="0" smtClean="0"/>
              <a:t>.</a:t>
            </a:r>
            <a:endParaRPr lang="en-US" sz="2800" i="1" dirty="0"/>
          </a:p>
        </p:txBody>
      </p:sp>
      <p:pic>
        <p:nvPicPr>
          <p:cNvPr id="1028" name="Picture 4" descr="https://encrypted-tbn0.gstatic.com/images?q=tbn:ANd9GcS1-rDYSl9AULeaPiGXzpGefbtBZtcaPLEopeVtTv2lJWs6Vgk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438400"/>
            <a:ext cx="57912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450</TotalTime>
  <Words>143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Change Can Be Unexpected Vocabulary</vt:lpstr>
      <vt:lpstr>Proximity- the state of being near  synonym-close   </vt:lpstr>
      <vt:lpstr>Supplemental - added to something else to make it complete  synonym-extra   </vt:lpstr>
      <vt:lpstr>Acclimatize -to adjust or adapt to a new climate, place, or situation synonym- adjust   </vt:lpstr>
      <vt:lpstr>Ascending -to rise or move toward the sky synonym-to rise    </vt:lpstr>
      <vt:lpstr> Sherpa -a member of a people who live in the Himalayas and who are often hired to help guide mountain climbers and carry their equipment. synonym-guide 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broad-having an ample distance from side to side; wide</dc:title>
  <dc:creator>gloria.olamendi</dc:creator>
  <cp:lastModifiedBy>Crabbe, Jason</cp:lastModifiedBy>
  <cp:revision>42</cp:revision>
  <dcterms:created xsi:type="dcterms:W3CDTF">2013-09-10T17:15:21Z</dcterms:created>
  <dcterms:modified xsi:type="dcterms:W3CDTF">2013-09-20T17:49:08Z</dcterms:modified>
</cp:coreProperties>
</file>