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09F75E-CB03-4DDF-B1FE-450BD0E74EC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598ED8-E197-47A5-91C1-BBB912524406}">
      <dgm:prSet phldrT="[Text]"/>
      <dgm:spPr>
        <a:noFill/>
        <a:ln>
          <a:solidFill>
            <a:srgbClr val="0070C0"/>
          </a:solidFill>
        </a:ln>
      </dgm:spPr>
      <dgm:t>
        <a:bodyPr/>
        <a:lstStyle/>
        <a:p>
          <a:r>
            <a:rPr lang="en-US" smtClean="0">
              <a:solidFill>
                <a:schemeClr val="tx1"/>
              </a:solidFill>
            </a:rPr>
            <a:t>Types of Irony</a:t>
          </a:r>
          <a:endParaRPr lang="en-US" dirty="0">
            <a:solidFill>
              <a:schemeClr val="tx1"/>
            </a:solidFill>
          </a:endParaRPr>
        </a:p>
      </dgm:t>
    </dgm:pt>
    <dgm:pt modelId="{8C22406D-9A2E-4756-963C-5EC9892E308D}" type="parTrans" cxnId="{0358834F-7EA8-447E-83BB-D498C7FE24B0}">
      <dgm:prSet/>
      <dgm:spPr/>
      <dgm:t>
        <a:bodyPr/>
        <a:lstStyle/>
        <a:p>
          <a:endParaRPr lang="en-US"/>
        </a:p>
      </dgm:t>
    </dgm:pt>
    <dgm:pt modelId="{6984B55A-F8D0-432D-A8D1-A3CF9FFA33B8}" type="sibTrans" cxnId="{0358834F-7EA8-447E-83BB-D498C7FE24B0}">
      <dgm:prSet/>
      <dgm:spPr/>
      <dgm:t>
        <a:bodyPr/>
        <a:lstStyle/>
        <a:p>
          <a:endParaRPr lang="en-US"/>
        </a:p>
      </dgm:t>
    </dgm:pt>
    <dgm:pt modelId="{42B40DB0-F8E1-4EAC-8F26-AA26FEF6A66B}">
      <dgm:prSet phldrT="[Text]"/>
      <dgm:spPr>
        <a:noFill/>
        <a:ln>
          <a:solidFill>
            <a:srgbClr val="0070C0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Dramatic </a:t>
          </a:r>
        </a:p>
        <a:p>
          <a:r>
            <a:rPr lang="en-US" dirty="0" smtClean="0">
              <a:solidFill>
                <a:schemeClr val="tx1"/>
              </a:solidFill>
            </a:rPr>
            <a:t>Irony</a:t>
          </a:r>
          <a:endParaRPr lang="en-US" dirty="0">
            <a:solidFill>
              <a:schemeClr val="tx1"/>
            </a:solidFill>
          </a:endParaRPr>
        </a:p>
      </dgm:t>
    </dgm:pt>
    <dgm:pt modelId="{B614DA9A-44AB-454E-931A-67C54A4385C7}" type="parTrans" cxnId="{3D881027-5A0A-448B-968C-C68E29790E6C}">
      <dgm:prSet/>
      <dgm:spPr/>
      <dgm:t>
        <a:bodyPr/>
        <a:lstStyle/>
        <a:p>
          <a:endParaRPr lang="en-US"/>
        </a:p>
      </dgm:t>
    </dgm:pt>
    <dgm:pt modelId="{9D6EDC2A-0499-4668-9FB9-B8B3056FAC4A}" type="sibTrans" cxnId="{3D881027-5A0A-448B-968C-C68E29790E6C}">
      <dgm:prSet/>
      <dgm:spPr/>
      <dgm:t>
        <a:bodyPr/>
        <a:lstStyle/>
        <a:p>
          <a:endParaRPr lang="en-US"/>
        </a:p>
      </dgm:t>
    </dgm:pt>
    <dgm:pt modelId="{F86B134E-EC5E-431C-B3CE-0632CB3DCCDE}">
      <dgm:prSet phldrT="[Text]"/>
      <dgm:spPr>
        <a:noFill/>
        <a:ln>
          <a:solidFill>
            <a:srgbClr val="0070C0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Situational</a:t>
          </a:r>
        </a:p>
        <a:p>
          <a:r>
            <a:rPr lang="en-US" dirty="0" smtClean="0">
              <a:solidFill>
                <a:schemeClr val="tx1"/>
              </a:solidFill>
            </a:rPr>
            <a:t>Irony</a:t>
          </a:r>
          <a:endParaRPr lang="en-US" dirty="0">
            <a:solidFill>
              <a:schemeClr val="tx1"/>
            </a:solidFill>
          </a:endParaRPr>
        </a:p>
      </dgm:t>
    </dgm:pt>
    <dgm:pt modelId="{9D58765C-B6F3-4DEE-9CCD-74923F4A4DCB}" type="parTrans" cxnId="{5BCC3DF0-E1F1-418E-AE0B-22E561704F46}">
      <dgm:prSet/>
      <dgm:spPr/>
      <dgm:t>
        <a:bodyPr/>
        <a:lstStyle/>
        <a:p>
          <a:endParaRPr lang="en-US"/>
        </a:p>
      </dgm:t>
    </dgm:pt>
    <dgm:pt modelId="{14AC0A82-1187-402A-A659-83ACB6904523}" type="sibTrans" cxnId="{5BCC3DF0-E1F1-418E-AE0B-22E561704F46}">
      <dgm:prSet/>
      <dgm:spPr/>
      <dgm:t>
        <a:bodyPr/>
        <a:lstStyle/>
        <a:p>
          <a:endParaRPr lang="en-US"/>
        </a:p>
      </dgm:t>
    </dgm:pt>
    <dgm:pt modelId="{2184EED9-9A84-49D9-9DF6-B3C9FF83536B}">
      <dgm:prSet phldrT="[Text]"/>
      <dgm:spPr>
        <a:noFill/>
        <a:ln>
          <a:solidFill>
            <a:srgbClr val="0070C0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Verbal </a:t>
          </a:r>
        </a:p>
        <a:p>
          <a:r>
            <a:rPr lang="en-US" dirty="0" smtClean="0">
              <a:solidFill>
                <a:schemeClr val="tx1"/>
              </a:solidFill>
            </a:rPr>
            <a:t>Irony</a:t>
          </a:r>
          <a:endParaRPr lang="en-US" dirty="0">
            <a:solidFill>
              <a:schemeClr val="tx1"/>
            </a:solidFill>
          </a:endParaRPr>
        </a:p>
      </dgm:t>
    </dgm:pt>
    <dgm:pt modelId="{5E32E325-A987-4D3A-8E23-946CFE0643AF}" type="parTrans" cxnId="{BBC9846E-E0E1-4086-95EA-877309F13267}">
      <dgm:prSet/>
      <dgm:spPr/>
      <dgm:t>
        <a:bodyPr/>
        <a:lstStyle/>
        <a:p>
          <a:endParaRPr lang="en-US"/>
        </a:p>
      </dgm:t>
    </dgm:pt>
    <dgm:pt modelId="{1D159C95-AAA8-4030-B5BB-F25813840F50}" type="sibTrans" cxnId="{BBC9846E-E0E1-4086-95EA-877309F13267}">
      <dgm:prSet/>
      <dgm:spPr/>
      <dgm:t>
        <a:bodyPr/>
        <a:lstStyle/>
        <a:p>
          <a:endParaRPr lang="en-US"/>
        </a:p>
      </dgm:t>
    </dgm:pt>
    <dgm:pt modelId="{0E0526A7-4665-41E1-93C4-4ED5F3280729}" type="pres">
      <dgm:prSet presAssocID="{4009F75E-CB03-4DDF-B1FE-450BD0E74EC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A7C313-6992-4460-9E6F-17F8324289D1}" type="pres">
      <dgm:prSet presAssocID="{47598ED8-E197-47A5-91C1-BBB912524406}" presName="hierRoot1" presStyleCnt="0">
        <dgm:presLayoutVars>
          <dgm:hierBranch val="init"/>
        </dgm:presLayoutVars>
      </dgm:prSet>
      <dgm:spPr/>
    </dgm:pt>
    <dgm:pt modelId="{9D3B388D-175C-41B4-A3F6-FB8718C5206A}" type="pres">
      <dgm:prSet presAssocID="{47598ED8-E197-47A5-91C1-BBB912524406}" presName="rootComposite1" presStyleCnt="0"/>
      <dgm:spPr/>
    </dgm:pt>
    <dgm:pt modelId="{15DEB096-F33E-40B9-A929-2C3689ED83E7}" type="pres">
      <dgm:prSet presAssocID="{47598ED8-E197-47A5-91C1-BBB912524406}" presName="rootText1" presStyleLbl="node0" presStyleIdx="0" presStyleCnt="1" custScaleX="132630" custScaleY="14898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EE91D9-5F92-40C7-BBDE-A6BD92DAC4F8}" type="pres">
      <dgm:prSet presAssocID="{47598ED8-E197-47A5-91C1-BBB912524406}" presName="rootConnector1" presStyleLbl="node1" presStyleIdx="0" presStyleCnt="0"/>
      <dgm:spPr/>
      <dgm:t>
        <a:bodyPr/>
        <a:lstStyle/>
        <a:p>
          <a:endParaRPr lang="en-US"/>
        </a:p>
      </dgm:t>
    </dgm:pt>
    <dgm:pt modelId="{85E7AF09-DEC6-47CA-BD66-26F4771632CB}" type="pres">
      <dgm:prSet presAssocID="{47598ED8-E197-47A5-91C1-BBB912524406}" presName="hierChild2" presStyleCnt="0"/>
      <dgm:spPr/>
    </dgm:pt>
    <dgm:pt modelId="{9BE5C53C-C33D-41AA-B63E-6437AE31CE37}" type="pres">
      <dgm:prSet presAssocID="{B614DA9A-44AB-454E-931A-67C54A4385C7}" presName="Name37" presStyleLbl="parChTrans1D2" presStyleIdx="0" presStyleCnt="3"/>
      <dgm:spPr/>
      <dgm:t>
        <a:bodyPr/>
        <a:lstStyle/>
        <a:p>
          <a:endParaRPr lang="en-US"/>
        </a:p>
      </dgm:t>
    </dgm:pt>
    <dgm:pt modelId="{24D04AD7-BEA2-4D37-9997-9350C579C5BE}" type="pres">
      <dgm:prSet presAssocID="{42B40DB0-F8E1-4EAC-8F26-AA26FEF6A66B}" presName="hierRoot2" presStyleCnt="0">
        <dgm:presLayoutVars>
          <dgm:hierBranch val="init"/>
        </dgm:presLayoutVars>
      </dgm:prSet>
      <dgm:spPr/>
    </dgm:pt>
    <dgm:pt modelId="{F7171933-68C3-4C64-8A80-3F26CB282985}" type="pres">
      <dgm:prSet presAssocID="{42B40DB0-F8E1-4EAC-8F26-AA26FEF6A66B}" presName="rootComposite" presStyleCnt="0"/>
      <dgm:spPr/>
    </dgm:pt>
    <dgm:pt modelId="{301827BE-EDE3-4C1A-8A42-0D5B7DD2BB7B}" type="pres">
      <dgm:prSet presAssocID="{42B40DB0-F8E1-4EAC-8F26-AA26FEF6A66B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824721-9893-4006-87E3-259E5BD0B7CE}" type="pres">
      <dgm:prSet presAssocID="{42B40DB0-F8E1-4EAC-8F26-AA26FEF6A66B}" presName="rootConnector" presStyleLbl="node2" presStyleIdx="0" presStyleCnt="3"/>
      <dgm:spPr/>
      <dgm:t>
        <a:bodyPr/>
        <a:lstStyle/>
        <a:p>
          <a:endParaRPr lang="en-US"/>
        </a:p>
      </dgm:t>
    </dgm:pt>
    <dgm:pt modelId="{79218B03-EA63-49DB-9002-EEF11FEF8DC3}" type="pres">
      <dgm:prSet presAssocID="{42B40DB0-F8E1-4EAC-8F26-AA26FEF6A66B}" presName="hierChild4" presStyleCnt="0"/>
      <dgm:spPr/>
    </dgm:pt>
    <dgm:pt modelId="{4583B60A-3721-4934-A67C-203510370D54}" type="pres">
      <dgm:prSet presAssocID="{42B40DB0-F8E1-4EAC-8F26-AA26FEF6A66B}" presName="hierChild5" presStyleCnt="0"/>
      <dgm:spPr/>
    </dgm:pt>
    <dgm:pt modelId="{9B883E94-CEFD-4382-84AE-CCBFDF7322CB}" type="pres">
      <dgm:prSet presAssocID="{9D58765C-B6F3-4DEE-9CCD-74923F4A4DCB}" presName="Name37" presStyleLbl="parChTrans1D2" presStyleIdx="1" presStyleCnt="3"/>
      <dgm:spPr/>
      <dgm:t>
        <a:bodyPr/>
        <a:lstStyle/>
        <a:p>
          <a:endParaRPr lang="en-US"/>
        </a:p>
      </dgm:t>
    </dgm:pt>
    <dgm:pt modelId="{28B8D361-05D7-4A83-B2EF-2EC4BB55720C}" type="pres">
      <dgm:prSet presAssocID="{F86B134E-EC5E-431C-B3CE-0632CB3DCCDE}" presName="hierRoot2" presStyleCnt="0">
        <dgm:presLayoutVars>
          <dgm:hierBranch val="init"/>
        </dgm:presLayoutVars>
      </dgm:prSet>
      <dgm:spPr/>
    </dgm:pt>
    <dgm:pt modelId="{5AE1D251-31BB-41ED-8B4A-9A24B9A65257}" type="pres">
      <dgm:prSet presAssocID="{F86B134E-EC5E-431C-B3CE-0632CB3DCCDE}" presName="rootComposite" presStyleCnt="0"/>
      <dgm:spPr/>
    </dgm:pt>
    <dgm:pt modelId="{7B9258EF-F539-4974-87A8-1A4CC1291BF7}" type="pres">
      <dgm:prSet presAssocID="{F86B134E-EC5E-431C-B3CE-0632CB3DCCD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0B50FF-789F-4498-8685-27F7491AB08C}" type="pres">
      <dgm:prSet presAssocID="{F86B134E-EC5E-431C-B3CE-0632CB3DCCDE}" presName="rootConnector" presStyleLbl="node2" presStyleIdx="1" presStyleCnt="3"/>
      <dgm:spPr/>
      <dgm:t>
        <a:bodyPr/>
        <a:lstStyle/>
        <a:p>
          <a:endParaRPr lang="en-US"/>
        </a:p>
      </dgm:t>
    </dgm:pt>
    <dgm:pt modelId="{584767EF-CFB4-4D5E-A19E-A537B6EEDF02}" type="pres">
      <dgm:prSet presAssocID="{F86B134E-EC5E-431C-B3CE-0632CB3DCCDE}" presName="hierChild4" presStyleCnt="0"/>
      <dgm:spPr/>
    </dgm:pt>
    <dgm:pt modelId="{E90F8E75-E6E2-4823-8CF6-BC7015CF7E54}" type="pres">
      <dgm:prSet presAssocID="{F86B134E-EC5E-431C-B3CE-0632CB3DCCDE}" presName="hierChild5" presStyleCnt="0"/>
      <dgm:spPr/>
    </dgm:pt>
    <dgm:pt modelId="{7D97F348-39B5-429F-AF0A-973545877294}" type="pres">
      <dgm:prSet presAssocID="{5E32E325-A987-4D3A-8E23-946CFE0643AF}" presName="Name37" presStyleLbl="parChTrans1D2" presStyleIdx="2" presStyleCnt="3"/>
      <dgm:spPr/>
      <dgm:t>
        <a:bodyPr/>
        <a:lstStyle/>
        <a:p>
          <a:endParaRPr lang="en-US"/>
        </a:p>
      </dgm:t>
    </dgm:pt>
    <dgm:pt modelId="{C680453D-FC15-4000-BDB7-30B86C10AAB2}" type="pres">
      <dgm:prSet presAssocID="{2184EED9-9A84-49D9-9DF6-B3C9FF83536B}" presName="hierRoot2" presStyleCnt="0">
        <dgm:presLayoutVars>
          <dgm:hierBranch val="init"/>
        </dgm:presLayoutVars>
      </dgm:prSet>
      <dgm:spPr/>
    </dgm:pt>
    <dgm:pt modelId="{B0C1E4BD-80FD-4DA2-B25D-6F05634DCC98}" type="pres">
      <dgm:prSet presAssocID="{2184EED9-9A84-49D9-9DF6-B3C9FF83536B}" presName="rootComposite" presStyleCnt="0"/>
      <dgm:spPr/>
    </dgm:pt>
    <dgm:pt modelId="{DCC800F7-ED99-4971-B70A-4537209FD59A}" type="pres">
      <dgm:prSet presAssocID="{2184EED9-9A84-49D9-9DF6-B3C9FF83536B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392E31C-632A-4C7E-B09E-3FFC09A24915}" type="pres">
      <dgm:prSet presAssocID="{2184EED9-9A84-49D9-9DF6-B3C9FF83536B}" presName="rootConnector" presStyleLbl="node2" presStyleIdx="2" presStyleCnt="3"/>
      <dgm:spPr/>
      <dgm:t>
        <a:bodyPr/>
        <a:lstStyle/>
        <a:p>
          <a:endParaRPr lang="en-US"/>
        </a:p>
      </dgm:t>
    </dgm:pt>
    <dgm:pt modelId="{A4940D8D-7B8B-4A65-A046-45361013C1D9}" type="pres">
      <dgm:prSet presAssocID="{2184EED9-9A84-49D9-9DF6-B3C9FF83536B}" presName="hierChild4" presStyleCnt="0"/>
      <dgm:spPr/>
    </dgm:pt>
    <dgm:pt modelId="{26A165E1-49B6-46F4-8435-5B910BF9E394}" type="pres">
      <dgm:prSet presAssocID="{2184EED9-9A84-49D9-9DF6-B3C9FF83536B}" presName="hierChild5" presStyleCnt="0"/>
      <dgm:spPr/>
    </dgm:pt>
    <dgm:pt modelId="{F7D7AF04-784B-440A-AAEA-D0BB65F33EBD}" type="pres">
      <dgm:prSet presAssocID="{47598ED8-E197-47A5-91C1-BBB912524406}" presName="hierChild3" presStyleCnt="0"/>
      <dgm:spPr/>
    </dgm:pt>
  </dgm:ptLst>
  <dgm:cxnLst>
    <dgm:cxn modelId="{7BA5C3FA-D9B7-4E05-974F-BE41B67E761F}" type="presOf" srcId="{2184EED9-9A84-49D9-9DF6-B3C9FF83536B}" destId="{2392E31C-632A-4C7E-B09E-3FFC09A24915}" srcOrd="1" destOrd="0" presId="urn:microsoft.com/office/officeart/2005/8/layout/orgChart1"/>
    <dgm:cxn modelId="{908043B4-C10D-41D5-9A43-B7C1E1E92342}" type="presOf" srcId="{5E32E325-A987-4D3A-8E23-946CFE0643AF}" destId="{7D97F348-39B5-429F-AF0A-973545877294}" srcOrd="0" destOrd="0" presId="urn:microsoft.com/office/officeart/2005/8/layout/orgChart1"/>
    <dgm:cxn modelId="{58790F96-3F26-45B9-A133-E4CFCC6AC3C6}" type="presOf" srcId="{F86B134E-EC5E-431C-B3CE-0632CB3DCCDE}" destId="{7B9258EF-F539-4974-87A8-1A4CC1291BF7}" srcOrd="0" destOrd="0" presId="urn:microsoft.com/office/officeart/2005/8/layout/orgChart1"/>
    <dgm:cxn modelId="{5BCC3DF0-E1F1-418E-AE0B-22E561704F46}" srcId="{47598ED8-E197-47A5-91C1-BBB912524406}" destId="{F86B134E-EC5E-431C-B3CE-0632CB3DCCDE}" srcOrd="1" destOrd="0" parTransId="{9D58765C-B6F3-4DEE-9CCD-74923F4A4DCB}" sibTransId="{14AC0A82-1187-402A-A659-83ACB6904523}"/>
    <dgm:cxn modelId="{63EECF8F-BF33-447C-81E2-70CF7ECC6662}" type="presOf" srcId="{42B40DB0-F8E1-4EAC-8F26-AA26FEF6A66B}" destId="{08824721-9893-4006-87E3-259E5BD0B7CE}" srcOrd="1" destOrd="0" presId="urn:microsoft.com/office/officeart/2005/8/layout/orgChart1"/>
    <dgm:cxn modelId="{344DB1F6-6C89-442E-B36C-7752F1D4A5EE}" type="presOf" srcId="{47598ED8-E197-47A5-91C1-BBB912524406}" destId="{FBEE91D9-5F92-40C7-BBDE-A6BD92DAC4F8}" srcOrd="1" destOrd="0" presId="urn:microsoft.com/office/officeart/2005/8/layout/orgChart1"/>
    <dgm:cxn modelId="{4B1CCCF2-B591-497C-938A-0EF435AFA096}" type="presOf" srcId="{4009F75E-CB03-4DDF-B1FE-450BD0E74ECD}" destId="{0E0526A7-4665-41E1-93C4-4ED5F3280729}" srcOrd="0" destOrd="0" presId="urn:microsoft.com/office/officeart/2005/8/layout/orgChart1"/>
    <dgm:cxn modelId="{90BD52DF-0BAE-47EE-9CF9-09DEE1E0ADB0}" type="presOf" srcId="{9D58765C-B6F3-4DEE-9CCD-74923F4A4DCB}" destId="{9B883E94-CEFD-4382-84AE-CCBFDF7322CB}" srcOrd="0" destOrd="0" presId="urn:microsoft.com/office/officeart/2005/8/layout/orgChart1"/>
    <dgm:cxn modelId="{76109A0E-AD74-4383-8DB2-2EF82E96F42F}" type="presOf" srcId="{42B40DB0-F8E1-4EAC-8F26-AA26FEF6A66B}" destId="{301827BE-EDE3-4C1A-8A42-0D5B7DD2BB7B}" srcOrd="0" destOrd="0" presId="urn:microsoft.com/office/officeart/2005/8/layout/orgChart1"/>
    <dgm:cxn modelId="{25F70230-4488-458E-A6F2-96B6A4438FE2}" type="presOf" srcId="{F86B134E-EC5E-431C-B3CE-0632CB3DCCDE}" destId="{5B0B50FF-789F-4498-8685-27F7491AB08C}" srcOrd="1" destOrd="0" presId="urn:microsoft.com/office/officeart/2005/8/layout/orgChart1"/>
    <dgm:cxn modelId="{A7BC9A8C-DD1D-434A-8E2F-A615DBBDDAFE}" type="presOf" srcId="{B614DA9A-44AB-454E-931A-67C54A4385C7}" destId="{9BE5C53C-C33D-41AA-B63E-6437AE31CE37}" srcOrd="0" destOrd="0" presId="urn:microsoft.com/office/officeart/2005/8/layout/orgChart1"/>
    <dgm:cxn modelId="{0358834F-7EA8-447E-83BB-D498C7FE24B0}" srcId="{4009F75E-CB03-4DDF-B1FE-450BD0E74ECD}" destId="{47598ED8-E197-47A5-91C1-BBB912524406}" srcOrd="0" destOrd="0" parTransId="{8C22406D-9A2E-4756-963C-5EC9892E308D}" sibTransId="{6984B55A-F8D0-432D-A8D1-A3CF9FFA33B8}"/>
    <dgm:cxn modelId="{BD95FD82-85F8-400A-87F8-8A3716B23A65}" type="presOf" srcId="{2184EED9-9A84-49D9-9DF6-B3C9FF83536B}" destId="{DCC800F7-ED99-4971-B70A-4537209FD59A}" srcOrd="0" destOrd="0" presId="urn:microsoft.com/office/officeart/2005/8/layout/orgChart1"/>
    <dgm:cxn modelId="{BBC9846E-E0E1-4086-95EA-877309F13267}" srcId="{47598ED8-E197-47A5-91C1-BBB912524406}" destId="{2184EED9-9A84-49D9-9DF6-B3C9FF83536B}" srcOrd="2" destOrd="0" parTransId="{5E32E325-A987-4D3A-8E23-946CFE0643AF}" sibTransId="{1D159C95-AAA8-4030-B5BB-F25813840F50}"/>
    <dgm:cxn modelId="{3D881027-5A0A-448B-968C-C68E29790E6C}" srcId="{47598ED8-E197-47A5-91C1-BBB912524406}" destId="{42B40DB0-F8E1-4EAC-8F26-AA26FEF6A66B}" srcOrd="0" destOrd="0" parTransId="{B614DA9A-44AB-454E-931A-67C54A4385C7}" sibTransId="{9D6EDC2A-0499-4668-9FB9-B8B3056FAC4A}"/>
    <dgm:cxn modelId="{E2A49437-4536-4E77-B57F-EBBE74D83899}" type="presOf" srcId="{47598ED8-E197-47A5-91C1-BBB912524406}" destId="{15DEB096-F33E-40B9-A929-2C3689ED83E7}" srcOrd="0" destOrd="0" presId="urn:microsoft.com/office/officeart/2005/8/layout/orgChart1"/>
    <dgm:cxn modelId="{DE9B6AF2-BB02-4E9F-AF0A-9D36FA27CEF7}" type="presParOf" srcId="{0E0526A7-4665-41E1-93C4-4ED5F3280729}" destId="{B9A7C313-6992-4460-9E6F-17F8324289D1}" srcOrd="0" destOrd="0" presId="urn:microsoft.com/office/officeart/2005/8/layout/orgChart1"/>
    <dgm:cxn modelId="{B58143CB-543F-4651-98B5-A331BBBA0DFD}" type="presParOf" srcId="{B9A7C313-6992-4460-9E6F-17F8324289D1}" destId="{9D3B388D-175C-41B4-A3F6-FB8718C5206A}" srcOrd="0" destOrd="0" presId="urn:microsoft.com/office/officeart/2005/8/layout/orgChart1"/>
    <dgm:cxn modelId="{9EED86D1-06CA-42B9-941A-832A7821DF5E}" type="presParOf" srcId="{9D3B388D-175C-41B4-A3F6-FB8718C5206A}" destId="{15DEB096-F33E-40B9-A929-2C3689ED83E7}" srcOrd="0" destOrd="0" presId="urn:microsoft.com/office/officeart/2005/8/layout/orgChart1"/>
    <dgm:cxn modelId="{4C8D8304-6C88-4B20-BB9D-0B631809D448}" type="presParOf" srcId="{9D3B388D-175C-41B4-A3F6-FB8718C5206A}" destId="{FBEE91D9-5F92-40C7-BBDE-A6BD92DAC4F8}" srcOrd="1" destOrd="0" presId="urn:microsoft.com/office/officeart/2005/8/layout/orgChart1"/>
    <dgm:cxn modelId="{CB75C877-963E-459A-9737-44E6D4B5316F}" type="presParOf" srcId="{B9A7C313-6992-4460-9E6F-17F8324289D1}" destId="{85E7AF09-DEC6-47CA-BD66-26F4771632CB}" srcOrd="1" destOrd="0" presId="urn:microsoft.com/office/officeart/2005/8/layout/orgChart1"/>
    <dgm:cxn modelId="{640380DF-EABE-4157-95CA-491BEF3ACE62}" type="presParOf" srcId="{85E7AF09-DEC6-47CA-BD66-26F4771632CB}" destId="{9BE5C53C-C33D-41AA-B63E-6437AE31CE37}" srcOrd="0" destOrd="0" presId="urn:microsoft.com/office/officeart/2005/8/layout/orgChart1"/>
    <dgm:cxn modelId="{5A27E5CC-2666-46EE-AD88-0EF0FDF48B08}" type="presParOf" srcId="{85E7AF09-DEC6-47CA-BD66-26F4771632CB}" destId="{24D04AD7-BEA2-4D37-9997-9350C579C5BE}" srcOrd="1" destOrd="0" presId="urn:microsoft.com/office/officeart/2005/8/layout/orgChart1"/>
    <dgm:cxn modelId="{CB627B01-0D03-40D6-B152-692D53FB8E39}" type="presParOf" srcId="{24D04AD7-BEA2-4D37-9997-9350C579C5BE}" destId="{F7171933-68C3-4C64-8A80-3F26CB282985}" srcOrd="0" destOrd="0" presId="urn:microsoft.com/office/officeart/2005/8/layout/orgChart1"/>
    <dgm:cxn modelId="{FA09865E-083C-498C-941E-974513A4D47A}" type="presParOf" srcId="{F7171933-68C3-4C64-8A80-3F26CB282985}" destId="{301827BE-EDE3-4C1A-8A42-0D5B7DD2BB7B}" srcOrd="0" destOrd="0" presId="urn:microsoft.com/office/officeart/2005/8/layout/orgChart1"/>
    <dgm:cxn modelId="{30E06107-4C16-417C-9FFA-0153107D12B1}" type="presParOf" srcId="{F7171933-68C3-4C64-8A80-3F26CB282985}" destId="{08824721-9893-4006-87E3-259E5BD0B7CE}" srcOrd="1" destOrd="0" presId="urn:microsoft.com/office/officeart/2005/8/layout/orgChart1"/>
    <dgm:cxn modelId="{36BA5A09-AAA8-48F3-B155-BF3BF3A4537F}" type="presParOf" srcId="{24D04AD7-BEA2-4D37-9997-9350C579C5BE}" destId="{79218B03-EA63-49DB-9002-EEF11FEF8DC3}" srcOrd="1" destOrd="0" presId="urn:microsoft.com/office/officeart/2005/8/layout/orgChart1"/>
    <dgm:cxn modelId="{8B093F12-32D0-46E1-A561-90CB2BF814F7}" type="presParOf" srcId="{24D04AD7-BEA2-4D37-9997-9350C579C5BE}" destId="{4583B60A-3721-4934-A67C-203510370D54}" srcOrd="2" destOrd="0" presId="urn:microsoft.com/office/officeart/2005/8/layout/orgChart1"/>
    <dgm:cxn modelId="{09831EDE-EA13-4C8C-998C-88809C992791}" type="presParOf" srcId="{85E7AF09-DEC6-47CA-BD66-26F4771632CB}" destId="{9B883E94-CEFD-4382-84AE-CCBFDF7322CB}" srcOrd="2" destOrd="0" presId="urn:microsoft.com/office/officeart/2005/8/layout/orgChart1"/>
    <dgm:cxn modelId="{E20E266C-90C6-4EBD-910E-2FD75BFD211A}" type="presParOf" srcId="{85E7AF09-DEC6-47CA-BD66-26F4771632CB}" destId="{28B8D361-05D7-4A83-B2EF-2EC4BB55720C}" srcOrd="3" destOrd="0" presId="urn:microsoft.com/office/officeart/2005/8/layout/orgChart1"/>
    <dgm:cxn modelId="{D40EA94B-C045-48DF-A45B-F4CC51FDD207}" type="presParOf" srcId="{28B8D361-05D7-4A83-B2EF-2EC4BB55720C}" destId="{5AE1D251-31BB-41ED-8B4A-9A24B9A65257}" srcOrd="0" destOrd="0" presId="urn:microsoft.com/office/officeart/2005/8/layout/orgChart1"/>
    <dgm:cxn modelId="{0B465066-873B-4DF8-83C4-33E5432E8816}" type="presParOf" srcId="{5AE1D251-31BB-41ED-8B4A-9A24B9A65257}" destId="{7B9258EF-F539-4974-87A8-1A4CC1291BF7}" srcOrd="0" destOrd="0" presId="urn:microsoft.com/office/officeart/2005/8/layout/orgChart1"/>
    <dgm:cxn modelId="{E454605B-A57B-486B-B0C0-4444F2A5CA47}" type="presParOf" srcId="{5AE1D251-31BB-41ED-8B4A-9A24B9A65257}" destId="{5B0B50FF-789F-4498-8685-27F7491AB08C}" srcOrd="1" destOrd="0" presId="urn:microsoft.com/office/officeart/2005/8/layout/orgChart1"/>
    <dgm:cxn modelId="{122E8364-64C0-45BD-90EF-5A1E2A46BC5E}" type="presParOf" srcId="{28B8D361-05D7-4A83-B2EF-2EC4BB55720C}" destId="{584767EF-CFB4-4D5E-A19E-A537B6EEDF02}" srcOrd="1" destOrd="0" presId="urn:microsoft.com/office/officeart/2005/8/layout/orgChart1"/>
    <dgm:cxn modelId="{69E0CA53-D709-449E-88AB-6F17921A09A3}" type="presParOf" srcId="{28B8D361-05D7-4A83-B2EF-2EC4BB55720C}" destId="{E90F8E75-E6E2-4823-8CF6-BC7015CF7E54}" srcOrd="2" destOrd="0" presId="urn:microsoft.com/office/officeart/2005/8/layout/orgChart1"/>
    <dgm:cxn modelId="{6A9BF9DD-CE53-4C96-BC45-25E7324FA107}" type="presParOf" srcId="{85E7AF09-DEC6-47CA-BD66-26F4771632CB}" destId="{7D97F348-39B5-429F-AF0A-973545877294}" srcOrd="4" destOrd="0" presId="urn:microsoft.com/office/officeart/2005/8/layout/orgChart1"/>
    <dgm:cxn modelId="{EE6F4350-6E83-445C-8813-4EA2F6D8914C}" type="presParOf" srcId="{85E7AF09-DEC6-47CA-BD66-26F4771632CB}" destId="{C680453D-FC15-4000-BDB7-30B86C10AAB2}" srcOrd="5" destOrd="0" presId="urn:microsoft.com/office/officeart/2005/8/layout/orgChart1"/>
    <dgm:cxn modelId="{4BE8D57B-1AF1-4444-940B-6144D6A40C7A}" type="presParOf" srcId="{C680453D-FC15-4000-BDB7-30B86C10AAB2}" destId="{B0C1E4BD-80FD-4DA2-B25D-6F05634DCC98}" srcOrd="0" destOrd="0" presId="urn:microsoft.com/office/officeart/2005/8/layout/orgChart1"/>
    <dgm:cxn modelId="{D61D79E5-AFB3-4784-ABEF-B55E76BF6658}" type="presParOf" srcId="{B0C1E4BD-80FD-4DA2-B25D-6F05634DCC98}" destId="{DCC800F7-ED99-4971-B70A-4537209FD59A}" srcOrd="0" destOrd="0" presId="urn:microsoft.com/office/officeart/2005/8/layout/orgChart1"/>
    <dgm:cxn modelId="{24543C46-D3AA-45F8-8612-04F01E1264D7}" type="presParOf" srcId="{B0C1E4BD-80FD-4DA2-B25D-6F05634DCC98}" destId="{2392E31C-632A-4C7E-B09E-3FFC09A24915}" srcOrd="1" destOrd="0" presId="urn:microsoft.com/office/officeart/2005/8/layout/orgChart1"/>
    <dgm:cxn modelId="{B2E4C560-913D-465F-BA7D-4DF71E9FB7F0}" type="presParOf" srcId="{C680453D-FC15-4000-BDB7-30B86C10AAB2}" destId="{A4940D8D-7B8B-4A65-A046-45361013C1D9}" srcOrd="1" destOrd="0" presId="urn:microsoft.com/office/officeart/2005/8/layout/orgChart1"/>
    <dgm:cxn modelId="{D2DB9CF5-CBAC-45C5-A941-F201B60E5BEA}" type="presParOf" srcId="{C680453D-FC15-4000-BDB7-30B86C10AAB2}" destId="{26A165E1-49B6-46F4-8435-5B910BF9E394}" srcOrd="2" destOrd="0" presId="urn:microsoft.com/office/officeart/2005/8/layout/orgChart1"/>
    <dgm:cxn modelId="{BA4C0002-973D-4DF7-8DF5-B1743135D5DE}" type="presParOf" srcId="{B9A7C313-6992-4460-9E6F-17F8324289D1}" destId="{F7D7AF04-784B-440A-AAEA-D0BB65F33EBD}" srcOrd="2" destOrd="0" presId="urn:microsoft.com/office/officeart/2005/8/layout/orgChart1"/>
  </dgm:cxnLst>
  <dgm:bg/>
  <dgm:whole>
    <a:ln>
      <a:solidFill>
        <a:schemeClr val="bg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3F25C7-1AA7-43DE-8680-2BDD06B2776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D4F93A-F994-4F33-9BB1-30F1F50CCB1A}">
      <dgm:prSet phldrT="[Text]" custT="1"/>
      <dgm:spPr>
        <a:noFill/>
        <a:ln>
          <a:solidFill>
            <a:srgbClr val="0070C0"/>
          </a:solidFill>
        </a:ln>
      </dgm:spPr>
      <dgm:t>
        <a:bodyPr/>
        <a:lstStyle/>
        <a:p>
          <a:r>
            <a:rPr lang="en-US" sz="3600" b="1" dirty="0" smtClean="0">
              <a:solidFill>
                <a:schemeClr val="tx1"/>
              </a:solidFill>
            </a:rPr>
            <a:t>Dramatic</a:t>
          </a:r>
        </a:p>
        <a:p>
          <a:r>
            <a:rPr lang="en-US" sz="3600" b="1" dirty="0" smtClean="0">
              <a:solidFill>
                <a:schemeClr val="tx1"/>
              </a:solidFill>
            </a:rPr>
            <a:t>Irony </a:t>
          </a:r>
          <a:endParaRPr lang="en-US" sz="3600" b="1" dirty="0">
            <a:solidFill>
              <a:schemeClr val="tx1"/>
            </a:solidFill>
          </a:endParaRPr>
        </a:p>
      </dgm:t>
    </dgm:pt>
    <dgm:pt modelId="{9520796F-5254-45E2-8E77-24A8CCF9DCBB}" type="parTrans" cxnId="{D9C1ABEB-7EB2-4C3F-9A0E-86F6BB55276B}">
      <dgm:prSet/>
      <dgm:spPr/>
      <dgm:t>
        <a:bodyPr/>
        <a:lstStyle/>
        <a:p>
          <a:endParaRPr lang="en-US"/>
        </a:p>
      </dgm:t>
    </dgm:pt>
    <dgm:pt modelId="{82D73107-71C4-448C-B367-46452045247A}" type="sibTrans" cxnId="{D9C1ABEB-7EB2-4C3F-9A0E-86F6BB55276B}">
      <dgm:prSet/>
      <dgm:spPr/>
      <dgm:t>
        <a:bodyPr/>
        <a:lstStyle/>
        <a:p>
          <a:endParaRPr lang="en-US"/>
        </a:p>
      </dgm:t>
    </dgm:pt>
    <dgm:pt modelId="{66783523-92CC-45F0-B9E0-F84983505CD5}">
      <dgm:prSet phldrT="[Text]"/>
      <dgm:spPr>
        <a:noFill/>
        <a:ln>
          <a:solidFill>
            <a:srgbClr val="0070C0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Definition: In a story when the audience knows something the character does not know.</a:t>
          </a:r>
          <a:endParaRPr lang="en-US" dirty="0">
            <a:solidFill>
              <a:schemeClr val="tx1"/>
            </a:solidFill>
          </a:endParaRPr>
        </a:p>
      </dgm:t>
    </dgm:pt>
    <dgm:pt modelId="{B3F087A7-5CDC-4502-ADE9-558AEBDD7CD9}" type="parTrans" cxnId="{86467B66-BB8B-43F9-BAB1-24963F107176}">
      <dgm:prSet/>
      <dgm:spPr/>
      <dgm:t>
        <a:bodyPr/>
        <a:lstStyle/>
        <a:p>
          <a:endParaRPr lang="en-US"/>
        </a:p>
      </dgm:t>
    </dgm:pt>
    <dgm:pt modelId="{07E4CD5D-A37C-4220-9E9B-3DFA190CDD22}" type="sibTrans" cxnId="{86467B66-BB8B-43F9-BAB1-24963F107176}">
      <dgm:prSet/>
      <dgm:spPr/>
      <dgm:t>
        <a:bodyPr/>
        <a:lstStyle/>
        <a:p>
          <a:endParaRPr lang="en-US"/>
        </a:p>
      </dgm:t>
    </dgm:pt>
    <dgm:pt modelId="{350BD7F4-F7B4-4804-AB01-1BC05E24EF21}">
      <dgm:prSet phldrT="[Text]"/>
      <dgm:spPr>
        <a:noFill/>
        <a:ln>
          <a:solidFill>
            <a:srgbClr val="0070C0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Example: In the story of the Titanic, when the ship hits the iceberg, the audience knows it is serious danger, however, the passengers do not know.  </a:t>
          </a:r>
          <a:endParaRPr lang="en-US" dirty="0">
            <a:solidFill>
              <a:schemeClr val="tx1"/>
            </a:solidFill>
          </a:endParaRPr>
        </a:p>
      </dgm:t>
    </dgm:pt>
    <dgm:pt modelId="{A14A4438-BF06-45FD-BAE1-309A86E16953}" type="parTrans" cxnId="{084F7FD6-7A23-44AA-833C-73A00800E280}">
      <dgm:prSet/>
      <dgm:spPr/>
      <dgm:t>
        <a:bodyPr/>
        <a:lstStyle/>
        <a:p>
          <a:endParaRPr lang="en-US"/>
        </a:p>
      </dgm:t>
    </dgm:pt>
    <dgm:pt modelId="{B950DEEA-FFCA-409C-B5DA-53CB3A474FEF}" type="sibTrans" cxnId="{084F7FD6-7A23-44AA-833C-73A00800E280}">
      <dgm:prSet/>
      <dgm:spPr/>
      <dgm:t>
        <a:bodyPr/>
        <a:lstStyle/>
        <a:p>
          <a:endParaRPr lang="en-US"/>
        </a:p>
      </dgm:t>
    </dgm:pt>
    <dgm:pt modelId="{E679A85B-1FD5-493D-A19C-1176FCED1BEE}" type="pres">
      <dgm:prSet presAssocID="{863F25C7-1AA7-43DE-8680-2BDD06B2776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88B3B12-5238-4E12-BB6D-A9D03178738C}" type="pres">
      <dgm:prSet presAssocID="{01D4F93A-F994-4F33-9BB1-30F1F50CCB1A}" presName="hierRoot1" presStyleCnt="0">
        <dgm:presLayoutVars>
          <dgm:hierBranch val="init"/>
        </dgm:presLayoutVars>
      </dgm:prSet>
      <dgm:spPr/>
    </dgm:pt>
    <dgm:pt modelId="{A35F5AB2-7944-4596-B0BB-C34B5CBE1EE5}" type="pres">
      <dgm:prSet presAssocID="{01D4F93A-F994-4F33-9BB1-30F1F50CCB1A}" presName="rootComposite1" presStyleCnt="0"/>
      <dgm:spPr/>
    </dgm:pt>
    <dgm:pt modelId="{F1FD070C-7FAB-4EAD-8C53-87EA2784671C}" type="pres">
      <dgm:prSet presAssocID="{01D4F93A-F994-4F33-9BB1-30F1F50CCB1A}" presName="rootText1" presStyleLbl="node0" presStyleIdx="0" presStyleCnt="1" custLinFactNeighborX="-2513" custLinFactNeighborY="-254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D98F36-AB7E-4A51-A484-400A14DE36E0}" type="pres">
      <dgm:prSet presAssocID="{01D4F93A-F994-4F33-9BB1-30F1F50CCB1A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A4F4B4C-15EE-4C01-815F-804EDC49C035}" type="pres">
      <dgm:prSet presAssocID="{01D4F93A-F994-4F33-9BB1-30F1F50CCB1A}" presName="hierChild2" presStyleCnt="0"/>
      <dgm:spPr/>
    </dgm:pt>
    <dgm:pt modelId="{6954D632-2641-4885-9D34-C9459DA0C249}" type="pres">
      <dgm:prSet presAssocID="{B3F087A7-5CDC-4502-ADE9-558AEBDD7CD9}" presName="Name37" presStyleLbl="parChTrans1D2" presStyleIdx="0" presStyleCnt="2"/>
      <dgm:spPr/>
      <dgm:t>
        <a:bodyPr/>
        <a:lstStyle/>
        <a:p>
          <a:endParaRPr lang="en-US"/>
        </a:p>
      </dgm:t>
    </dgm:pt>
    <dgm:pt modelId="{A8A210B8-D500-4130-A553-7F86A3B68B12}" type="pres">
      <dgm:prSet presAssocID="{66783523-92CC-45F0-B9E0-F84983505CD5}" presName="hierRoot2" presStyleCnt="0">
        <dgm:presLayoutVars>
          <dgm:hierBranch val="init"/>
        </dgm:presLayoutVars>
      </dgm:prSet>
      <dgm:spPr/>
    </dgm:pt>
    <dgm:pt modelId="{E3BCB3EE-3C8B-4500-BA83-5C244F5BDDD3}" type="pres">
      <dgm:prSet presAssocID="{66783523-92CC-45F0-B9E0-F84983505CD5}" presName="rootComposite" presStyleCnt="0"/>
      <dgm:spPr/>
    </dgm:pt>
    <dgm:pt modelId="{1C6B0F81-DEB9-47E2-A5E3-5594EA5B1203}" type="pres">
      <dgm:prSet presAssocID="{66783523-92CC-45F0-B9E0-F84983505CD5}" presName="rootText" presStyleLbl="node2" presStyleIdx="0" presStyleCnt="2" custLinFactNeighborX="-53" custLinFactNeighborY="-182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10DB14-2113-4C60-A15E-440BBC90A90A}" type="pres">
      <dgm:prSet presAssocID="{66783523-92CC-45F0-B9E0-F84983505CD5}" presName="rootConnector" presStyleLbl="node2" presStyleIdx="0" presStyleCnt="2"/>
      <dgm:spPr/>
      <dgm:t>
        <a:bodyPr/>
        <a:lstStyle/>
        <a:p>
          <a:endParaRPr lang="en-US"/>
        </a:p>
      </dgm:t>
    </dgm:pt>
    <dgm:pt modelId="{FFFA87A4-53DD-47FC-AA52-019C930297F2}" type="pres">
      <dgm:prSet presAssocID="{66783523-92CC-45F0-B9E0-F84983505CD5}" presName="hierChild4" presStyleCnt="0"/>
      <dgm:spPr/>
    </dgm:pt>
    <dgm:pt modelId="{7403B6AB-F3AA-4807-A342-2E24208AEF09}" type="pres">
      <dgm:prSet presAssocID="{66783523-92CC-45F0-B9E0-F84983505CD5}" presName="hierChild5" presStyleCnt="0"/>
      <dgm:spPr/>
    </dgm:pt>
    <dgm:pt modelId="{CF13FE56-E904-496B-B783-D1D0D28CCC79}" type="pres">
      <dgm:prSet presAssocID="{A14A4438-BF06-45FD-BAE1-309A86E16953}" presName="Name37" presStyleLbl="parChTrans1D2" presStyleIdx="1" presStyleCnt="2"/>
      <dgm:spPr/>
      <dgm:t>
        <a:bodyPr/>
        <a:lstStyle/>
        <a:p>
          <a:endParaRPr lang="en-US"/>
        </a:p>
      </dgm:t>
    </dgm:pt>
    <dgm:pt modelId="{3DC926E6-691F-4CC7-8FB2-4785A88B991F}" type="pres">
      <dgm:prSet presAssocID="{350BD7F4-F7B4-4804-AB01-1BC05E24EF21}" presName="hierRoot2" presStyleCnt="0">
        <dgm:presLayoutVars>
          <dgm:hierBranch val="init"/>
        </dgm:presLayoutVars>
      </dgm:prSet>
      <dgm:spPr/>
    </dgm:pt>
    <dgm:pt modelId="{9059EE76-2DFD-4FD6-989A-859CD2AEA6A2}" type="pres">
      <dgm:prSet presAssocID="{350BD7F4-F7B4-4804-AB01-1BC05E24EF21}" presName="rootComposite" presStyleCnt="0"/>
      <dgm:spPr/>
    </dgm:pt>
    <dgm:pt modelId="{C4424D1F-FA45-4299-B86A-C47A3FFFD1E6}" type="pres">
      <dgm:prSet presAssocID="{350BD7F4-F7B4-4804-AB01-1BC05E24EF21}" presName="rootText" presStyleLbl="node2" presStyleIdx="1" presStyleCnt="2" custScaleY="88944" custLinFactNeighborX="-2208" custLinFactNeighborY="-182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C6A30D0-D2B6-4F6F-9A80-287AE1EFFF1C}" type="pres">
      <dgm:prSet presAssocID="{350BD7F4-F7B4-4804-AB01-1BC05E24EF21}" presName="rootConnector" presStyleLbl="node2" presStyleIdx="1" presStyleCnt="2"/>
      <dgm:spPr/>
      <dgm:t>
        <a:bodyPr/>
        <a:lstStyle/>
        <a:p>
          <a:endParaRPr lang="en-US"/>
        </a:p>
      </dgm:t>
    </dgm:pt>
    <dgm:pt modelId="{F624EF56-2390-48BC-980A-C3A5468BA803}" type="pres">
      <dgm:prSet presAssocID="{350BD7F4-F7B4-4804-AB01-1BC05E24EF21}" presName="hierChild4" presStyleCnt="0"/>
      <dgm:spPr/>
    </dgm:pt>
    <dgm:pt modelId="{DEDB92BA-C7A7-45B8-BD3F-96340D68367D}" type="pres">
      <dgm:prSet presAssocID="{350BD7F4-F7B4-4804-AB01-1BC05E24EF21}" presName="hierChild5" presStyleCnt="0"/>
      <dgm:spPr/>
    </dgm:pt>
    <dgm:pt modelId="{FFCFFF7E-411A-4A89-B8BC-A938C58CDA9A}" type="pres">
      <dgm:prSet presAssocID="{01D4F93A-F994-4F33-9BB1-30F1F50CCB1A}" presName="hierChild3" presStyleCnt="0"/>
      <dgm:spPr/>
    </dgm:pt>
  </dgm:ptLst>
  <dgm:cxnLst>
    <dgm:cxn modelId="{5E24DD40-05C7-41D5-B1D2-056B13371109}" type="presOf" srcId="{66783523-92CC-45F0-B9E0-F84983505CD5}" destId="{1C6B0F81-DEB9-47E2-A5E3-5594EA5B1203}" srcOrd="0" destOrd="0" presId="urn:microsoft.com/office/officeart/2005/8/layout/orgChart1"/>
    <dgm:cxn modelId="{A2D985B6-54A0-4F95-8B29-C5F804336ED8}" type="presOf" srcId="{66783523-92CC-45F0-B9E0-F84983505CD5}" destId="{2010DB14-2113-4C60-A15E-440BBC90A90A}" srcOrd="1" destOrd="0" presId="urn:microsoft.com/office/officeart/2005/8/layout/orgChart1"/>
    <dgm:cxn modelId="{D9C1ABEB-7EB2-4C3F-9A0E-86F6BB55276B}" srcId="{863F25C7-1AA7-43DE-8680-2BDD06B27768}" destId="{01D4F93A-F994-4F33-9BB1-30F1F50CCB1A}" srcOrd="0" destOrd="0" parTransId="{9520796F-5254-45E2-8E77-24A8CCF9DCBB}" sibTransId="{82D73107-71C4-448C-B367-46452045247A}"/>
    <dgm:cxn modelId="{86467B66-BB8B-43F9-BAB1-24963F107176}" srcId="{01D4F93A-F994-4F33-9BB1-30F1F50CCB1A}" destId="{66783523-92CC-45F0-B9E0-F84983505CD5}" srcOrd="0" destOrd="0" parTransId="{B3F087A7-5CDC-4502-ADE9-558AEBDD7CD9}" sibTransId="{07E4CD5D-A37C-4220-9E9B-3DFA190CDD22}"/>
    <dgm:cxn modelId="{222A536E-0AA5-4E1F-A49D-AF8B5B57EEF9}" type="presOf" srcId="{B3F087A7-5CDC-4502-ADE9-558AEBDD7CD9}" destId="{6954D632-2641-4885-9D34-C9459DA0C249}" srcOrd="0" destOrd="0" presId="urn:microsoft.com/office/officeart/2005/8/layout/orgChart1"/>
    <dgm:cxn modelId="{9EB021AE-5D27-47E1-B39F-CC90CD1CC6D8}" type="presOf" srcId="{A14A4438-BF06-45FD-BAE1-309A86E16953}" destId="{CF13FE56-E904-496B-B783-D1D0D28CCC79}" srcOrd="0" destOrd="0" presId="urn:microsoft.com/office/officeart/2005/8/layout/orgChart1"/>
    <dgm:cxn modelId="{135E614D-0615-453F-8883-16A15928B254}" type="presOf" srcId="{350BD7F4-F7B4-4804-AB01-1BC05E24EF21}" destId="{0C6A30D0-D2B6-4F6F-9A80-287AE1EFFF1C}" srcOrd="1" destOrd="0" presId="urn:microsoft.com/office/officeart/2005/8/layout/orgChart1"/>
    <dgm:cxn modelId="{45AD81E4-0E91-4568-8EEC-558ABB5EA949}" type="presOf" srcId="{01D4F93A-F994-4F33-9BB1-30F1F50CCB1A}" destId="{22D98F36-AB7E-4A51-A484-400A14DE36E0}" srcOrd="1" destOrd="0" presId="urn:microsoft.com/office/officeart/2005/8/layout/orgChart1"/>
    <dgm:cxn modelId="{455D0150-88CD-44D4-AA06-657FA1489FC6}" type="presOf" srcId="{01D4F93A-F994-4F33-9BB1-30F1F50CCB1A}" destId="{F1FD070C-7FAB-4EAD-8C53-87EA2784671C}" srcOrd="0" destOrd="0" presId="urn:microsoft.com/office/officeart/2005/8/layout/orgChart1"/>
    <dgm:cxn modelId="{3B8B6B48-F604-4908-9A66-7919EBA95B03}" type="presOf" srcId="{863F25C7-1AA7-43DE-8680-2BDD06B27768}" destId="{E679A85B-1FD5-493D-A19C-1176FCED1BEE}" srcOrd="0" destOrd="0" presId="urn:microsoft.com/office/officeart/2005/8/layout/orgChart1"/>
    <dgm:cxn modelId="{084F7FD6-7A23-44AA-833C-73A00800E280}" srcId="{01D4F93A-F994-4F33-9BB1-30F1F50CCB1A}" destId="{350BD7F4-F7B4-4804-AB01-1BC05E24EF21}" srcOrd="1" destOrd="0" parTransId="{A14A4438-BF06-45FD-BAE1-309A86E16953}" sibTransId="{B950DEEA-FFCA-409C-B5DA-53CB3A474FEF}"/>
    <dgm:cxn modelId="{4ABAEC66-463B-4806-89A2-27C708A20AA9}" type="presOf" srcId="{350BD7F4-F7B4-4804-AB01-1BC05E24EF21}" destId="{C4424D1F-FA45-4299-B86A-C47A3FFFD1E6}" srcOrd="0" destOrd="0" presId="urn:microsoft.com/office/officeart/2005/8/layout/orgChart1"/>
    <dgm:cxn modelId="{B5D79DEF-5414-496F-AC42-453FA074BA97}" type="presParOf" srcId="{E679A85B-1FD5-493D-A19C-1176FCED1BEE}" destId="{D88B3B12-5238-4E12-BB6D-A9D03178738C}" srcOrd="0" destOrd="0" presId="urn:microsoft.com/office/officeart/2005/8/layout/orgChart1"/>
    <dgm:cxn modelId="{B8F1DC07-DDB0-4339-AF57-30BF5300D931}" type="presParOf" srcId="{D88B3B12-5238-4E12-BB6D-A9D03178738C}" destId="{A35F5AB2-7944-4596-B0BB-C34B5CBE1EE5}" srcOrd="0" destOrd="0" presId="urn:microsoft.com/office/officeart/2005/8/layout/orgChart1"/>
    <dgm:cxn modelId="{C3B82EF2-92D2-49F7-91E0-363DAD1C61E4}" type="presParOf" srcId="{A35F5AB2-7944-4596-B0BB-C34B5CBE1EE5}" destId="{F1FD070C-7FAB-4EAD-8C53-87EA2784671C}" srcOrd="0" destOrd="0" presId="urn:microsoft.com/office/officeart/2005/8/layout/orgChart1"/>
    <dgm:cxn modelId="{286DA530-0B31-4772-B3AF-1B73102E3092}" type="presParOf" srcId="{A35F5AB2-7944-4596-B0BB-C34B5CBE1EE5}" destId="{22D98F36-AB7E-4A51-A484-400A14DE36E0}" srcOrd="1" destOrd="0" presId="urn:microsoft.com/office/officeart/2005/8/layout/orgChart1"/>
    <dgm:cxn modelId="{04B9B94A-D468-4B6A-AF28-3CAF7AEC7782}" type="presParOf" srcId="{D88B3B12-5238-4E12-BB6D-A9D03178738C}" destId="{FA4F4B4C-15EE-4C01-815F-804EDC49C035}" srcOrd="1" destOrd="0" presId="urn:microsoft.com/office/officeart/2005/8/layout/orgChart1"/>
    <dgm:cxn modelId="{435084E6-C58D-48B0-B178-AFD349E1F55D}" type="presParOf" srcId="{FA4F4B4C-15EE-4C01-815F-804EDC49C035}" destId="{6954D632-2641-4885-9D34-C9459DA0C249}" srcOrd="0" destOrd="0" presId="urn:microsoft.com/office/officeart/2005/8/layout/orgChart1"/>
    <dgm:cxn modelId="{3B6736D6-BABB-4CC5-8A76-04C52D5F7142}" type="presParOf" srcId="{FA4F4B4C-15EE-4C01-815F-804EDC49C035}" destId="{A8A210B8-D500-4130-A553-7F86A3B68B12}" srcOrd="1" destOrd="0" presId="urn:microsoft.com/office/officeart/2005/8/layout/orgChart1"/>
    <dgm:cxn modelId="{E7A90F4E-7E36-4B60-A8E6-84D4222BC127}" type="presParOf" srcId="{A8A210B8-D500-4130-A553-7F86A3B68B12}" destId="{E3BCB3EE-3C8B-4500-BA83-5C244F5BDDD3}" srcOrd="0" destOrd="0" presId="urn:microsoft.com/office/officeart/2005/8/layout/orgChart1"/>
    <dgm:cxn modelId="{ABBED74F-6379-423D-BD32-ECAB2F0DD392}" type="presParOf" srcId="{E3BCB3EE-3C8B-4500-BA83-5C244F5BDDD3}" destId="{1C6B0F81-DEB9-47E2-A5E3-5594EA5B1203}" srcOrd="0" destOrd="0" presId="urn:microsoft.com/office/officeart/2005/8/layout/orgChart1"/>
    <dgm:cxn modelId="{D7ED0484-F34C-4CCB-A670-5A6D783F865B}" type="presParOf" srcId="{E3BCB3EE-3C8B-4500-BA83-5C244F5BDDD3}" destId="{2010DB14-2113-4C60-A15E-440BBC90A90A}" srcOrd="1" destOrd="0" presId="urn:microsoft.com/office/officeart/2005/8/layout/orgChart1"/>
    <dgm:cxn modelId="{AC1EFBEE-DB2B-483D-97C6-5F97738EB4D4}" type="presParOf" srcId="{A8A210B8-D500-4130-A553-7F86A3B68B12}" destId="{FFFA87A4-53DD-47FC-AA52-019C930297F2}" srcOrd="1" destOrd="0" presId="urn:microsoft.com/office/officeart/2005/8/layout/orgChart1"/>
    <dgm:cxn modelId="{F0DC7A7E-D51C-4F1A-AD95-099FA319B1AE}" type="presParOf" srcId="{A8A210B8-D500-4130-A553-7F86A3B68B12}" destId="{7403B6AB-F3AA-4807-A342-2E24208AEF09}" srcOrd="2" destOrd="0" presId="urn:microsoft.com/office/officeart/2005/8/layout/orgChart1"/>
    <dgm:cxn modelId="{1381B43E-4AF6-44B2-B05C-4C5E6E0821DE}" type="presParOf" srcId="{FA4F4B4C-15EE-4C01-815F-804EDC49C035}" destId="{CF13FE56-E904-496B-B783-D1D0D28CCC79}" srcOrd="2" destOrd="0" presId="urn:microsoft.com/office/officeart/2005/8/layout/orgChart1"/>
    <dgm:cxn modelId="{B7A25D40-F357-4DBE-B35C-8454538042A8}" type="presParOf" srcId="{FA4F4B4C-15EE-4C01-815F-804EDC49C035}" destId="{3DC926E6-691F-4CC7-8FB2-4785A88B991F}" srcOrd="3" destOrd="0" presId="urn:microsoft.com/office/officeart/2005/8/layout/orgChart1"/>
    <dgm:cxn modelId="{E9B8C4EF-9CE5-4C42-AF80-B672B4ABF271}" type="presParOf" srcId="{3DC926E6-691F-4CC7-8FB2-4785A88B991F}" destId="{9059EE76-2DFD-4FD6-989A-859CD2AEA6A2}" srcOrd="0" destOrd="0" presId="urn:microsoft.com/office/officeart/2005/8/layout/orgChart1"/>
    <dgm:cxn modelId="{D4F4DC61-4DA6-4C37-A830-C8D2049083E2}" type="presParOf" srcId="{9059EE76-2DFD-4FD6-989A-859CD2AEA6A2}" destId="{C4424D1F-FA45-4299-B86A-C47A3FFFD1E6}" srcOrd="0" destOrd="0" presId="urn:microsoft.com/office/officeart/2005/8/layout/orgChart1"/>
    <dgm:cxn modelId="{C99D65CC-CAB0-4998-B2F3-287E637CC495}" type="presParOf" srcId="{9059EE76-2DFD-4FD6-989A-859CD2AEA6A2}" destId="{0C6A30D0-D2B6-4F6F-9A80-287AE1EFFF1C}" srcOrd="1" destOrd="0" presId="urn:microsoft.com/office/officeart/2005/8/layout/orgChart1"/>
    <dgm:cxn modelId="{54D9060E-DCC8-4DA2-A3EB-141B0CEAD538}" type="presParOf" srcId="{3DC926E6-691F-4CC7-8FB2-4785A88B991F}" destId="{F624EF56-2390-48BC-980A-C3A5468BA803}" srcOrd="1" destOrd="0" presId="urn:microsoft.com/office/officeart/2005/8/layout/orgChart1"/>
    <dgm:cxn modelId="{FE508A0E-D01C-4C70-9A0A-CB2F37E542E7}" type="presParOf" srcId="{3DC926E6-691F-4CC7-8FB2-4785A88B991F}" destId="{DEDB92BA-C7A7-45B8-BD3F-96340D68367D}" srcOrd="2" destOrd="0" presId="urn:microsoft.com/office/officeart/2005/8/layout/orgChart1"/>
    <dgm:cxn modelId="{B51C2F16-DDC6-4767-A680-8BBEEA628580}" type="presParOf" srcId="{D88B3B12-5238-4E12-BB6D-A9D03178738C}" destId="{FFCFFF7E-411A-4A89-B8BC-A938C58CDA9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3F25C7-1AA7-43DE-8680-2BDD06B2776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D4F93A-F994-4F33-9BB1-30F1F50CCB1A}">
      <dgm:prSet phldrT="[Text]" custT="1"/>
      <dgm:spPr>
        <a:noFill/>
        <a:ln>
          <a:solidFill>
            <a:srgbClr val="0070C0"/>
          </a:solidFill>
        </a:ln>
      </dgm:spPr>
      <dgm:t>
        <a:bodyPr/>
        <a:lstStyle/>
        <a:p>
          <a:r>
            <a:rPr lang="en-US" sz="3600" b="1" dirty="0" smtClean="0">
              <a:solidFill>
                <a:schemeClr val="tx1"/>
              </a:solidFill>
            </a:rPr>
            <a:t>Situational</a:t>
          </a:r>
        </a:p>
        <a:p>
          <a:r>
            <a:rPr lang="en-US" sz="3600" b="1" dirty="0" smtClean="0">
              <a:solidFill>
                <a:schemeClr val="tx1"/>
              </a:solidFill>
            </a:rPr>
            <a:t>Irony </a:t>
          </a:r>
          <a:endParaRPr lang="en-US" sz="3600" b="1" dirty="0">
            <a:solidFill>
              <a:schemeClr val="tx1"/>
            </a:solidFill>
          </a:endParaRPr>
        </a:p>
      </dgm:t>
    </dgm:pt>
    <dgm:pt modelId="{9520796F-5254-45E2-8E77-24A8CCF9DCBB}" type="parTrans" cxnId="{D9C1ABEB-7EB2-4C3F-9A0E-86F6BB55276B}">
      <dgm:prSet/>
      <dgm:spPr/>
      <dgm:t>
        <a:bodyPr/>
        <a:lstStyle/>
        <a:p>
          <a:endParaRPr lang="en-US"/>
        </a:p>
      </dgm:t>
    </dgm:pt>
    <dgm:pt modelId="{82D73107-71C4-448C-B367-46452045247A}" type="sibTrans" cxnId="{D9C1ABEB-7EB2-4C3F-9A0E-86F6BB55276B}">
      <dgm:prSet/>
      <dgm:spPr/>
      <dgm:t>
        <a:bodyPr/>
        <a:lstStyle/>
        <a:p>
          <a:endParaRPr lang="en-US"/>
        </a:p>
      </dgm:t>
    </dgm:pt>
    <dgm:pt modelId="{66783523-92CC-45F0-B9E0-F84983505CD5}">
      <dgm:prSet phldrT="[Text]"/>
      <dgm:spPr>
        <a:noFill/>
        <a:ln>
          <a:solidFill>
            <a:srgbClr val="0070C0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Definition: When what happens in the story is opposite of what the reader expects to happen</a:t>
          </a:r>
          <a:endParaRPr lang="en-US" dirty="0">
            <a:solidFill>
              <a:schemeClr val="tx1"/>
            </a:solidFill>
          </a:endParaRPr>
        </a:p>
      </dgm:t>
    </dgm:pt>
    <dgm:pt modelId="{B3F087A7-5CDC-4502-ADE9-558AEBDD7CD9}" type="parTrans" cxnId="{86467B66-BB8B-43F9-BAB1-24963F107176}">
      <dgm:prSet/>
      <dgm:spPr/>
      <dgm:t>
        <a:bodyPr/>
        <a:lstStyle/>
        <a:p>
          <a:endParaRPr lang="en-US"/>
        </a:p>
      </dgm:t>
    </dgm:pt>
    <dgm:pt modelId="{07E4CD5D-A37C-4220-9E9B-3DFA190CDD22}" type="sibTrans" cxnId="{86467B66-BB8B-43F9-BAB1-24963F107176}">
      <dgm:prSet/>
      <dgm:spPr/>
      <dgm:t>
        <a:bodyPr/>
        <a:lstStyle/>
        <a:p>
          <a:endParaRPr lang="en-US"/>
        </a:p>
      </dgm:t>
    </dgm:pt>
    <dgm:pt modelId="{350BD7F4-F7B4-4804-AB01-1BC05E24EF21}">
      <dgm:prSet phldrT="[Text]"/>
      <dgm:spPr>
        <a:noFill/>
        <a:ln>
          <a:solidFill>
            <a:srgbClr val="0070C0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Example: An English teacher who does not know how to spell</a:t>
          </a:r>
          <a:endParaRPr lang="en-US" dirty="0">
            <a:solidFill>
              <a:schemeClr val="tx1"/>
            </a:solidFill>
          </a:endParaRPr>
        </a:p>
      </dgm:t>
    </dgm:pt>
    <dgm:pt modelId="{A14A4438-BF06-45FD-BAE1-309A86E16953}" type="parTrans" cxnId="{084F7FD6-7A23-44AA-833C-73A00800E280}">
      <dgm:prSet/>
      <dgm:spPr/>
      <dgm:t>
        <a:bodyPr/>
        <a:lstStyle/>
        <a:p>
          <a:endParaRPr lang="en-US"/>
        </a:p>
      </dgm:t>
    </dgm:pt>
    <dgm:pt modelId="{B950DEEA-FFCA-409C-B5DA-53CB3A474FEF}" type="sibTrans" cxnId="{084F7FD6-7A23-44AA-833C-73A00800E280}">
      <dgm:prSet/>
      <dgm:spPr/>
      <dgm:t>
        <a:bodyPr/>
        <a:lstStyle/>
        <a:p>
          <a:endParaRPr lang="en-US"/>
        </a:p>
      </dgm:t>
    </dgm:pt>
    <dgm:pt modelId="{E679A85B-1FD5-493D-A19C-1176FCED1BEE}" type="pres">
      <dgm:prSet presAssocID="{863F25C7-1AA7-43DE-8680-2BDD06B2776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88B3B12-5238-4E12-BB6D-A9D03178738C}" type="pres">
      <dgm:prSet presAssocID="{01D4F93A-F994-4F33-9BB1-30F1F50CCB1A}" presName="hierRoot1" presStyleCnt="0">
        <dgm:presLayoutVars>
          <dgm:hierBranch val="init"/>
        </dgm:presLayoutVars>
      </dgm:prSet>
      <dgm:spPr/>
    </dgm:pt>
    <dgm:pt modelId="{A35F5AB2-7944-4596-B0BB-C34B5CBE1EE5}" type="pres">
      <dgm:prSet presAssocID="{01D4F93A-F994-4F33-9BB1-30F1F50CCB1A}" presName="rootComposite1" presStyleCnt="0"/>
      <dgm:spPr/>
    </dgm:pt>
    <dgm:pt modelId="{F1FD070C-7FAB-4EAD-8C53-87EA2784671C}" type="pres">
      <dgm:prSet presAssocID="{01D4F93A-F994-4F33-9BB1-30F1F50CCB1A}" presName="rootText1" presStyleLbl="node0" presStyleIdx="0" presStyleCnt="1" custScaleY="87941" custLinFactNeighborX="251" custLinFactNeighborY="-310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D98F36-AB7E-4A51-A484-400A14DE36E0}" type="pres">
      <dgm:prSet presAssocID="{01D4F93A-F994-4F33-9BB1-30F1F50CCB1A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A4F4B4C-15EE-4C01-815F-804EDC49C035}" type="pres">
      <dgm:prSet presAssocID="{01D4F93A-F994-4F33-9BB1-30F1F50CCB1A}" presName="hierChild2" presStyleCnt="0"/>
      <dgm:spPr/>
    </dgm:pt>
    <dgm:pt modelId="{6954D632-2641-4885-9D34-C9459DA0C249}" type="pres">
      <dgm:prSet presAssocID="{B3F087A7-5CDC-4502-ADE9-558AEBDD7CD9}" presName="Name37" presStyleLbl="parChTrans1D2" presStyleIdx="0" presStyleCnt="2"/>
      <dgm:spPr/>
      <dgm:t>
        <a:bodyPr/>
        <a:lstStyle/>
        <a:p>
          <a:endParaRPr lang="en-US"/>
        </a:p>
      </dgm:t>
    </dgm:pt>
    <dgm:pt modelId="{A8A210B8-D500-4130-A553-7F86A3B68B12}" type="pres">
      <dgm:prSet presAssocID="{66783523-92CC-45F0-B9E0-F84983505CD5}" presName="hierRoot2" presStyleCnt="0">
        <dgm:presLayoutVars>
          <dgm:hierBranch val="init"/>
        </dgm:presLayoutVars>
      </dgm:prSet>
      <dgm:spPr/>
    </dgm:pt>
    <dgm:pt modelId="{E3BCB3EE-3C8B-4500-BA83-5C244F5BDDD3}" type="pres">
      <dgm:prSet presAssocID="{66783523-92CC-45F0-B9E0-F84983505CD5}" presName="rootComposite" presStyleCnt="0"/>
      <dgm:spPr/>
    </dgm:pt>
    <dgm:pt modelId="{1C6B0F81-DEB9-47E2-A5E3-5594EA5B1203}" type="pres">
      <dgm:prSet presAssocID="{66783523-92CC-45F0-B9E0-F84983505CD5}" presName="rootText" presStyleLbl="node2" presStyleIdx="0" presStyleCnt="2" custLinFactNeighborX="2711" custLinFactNeighborY="-343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10DB14-2113-4C60-A15E-440BBC90A90A}" type="pres">
      <dgm:prSet presAssocID="{66783523-92CC-45F0-B9E0-F84983505CD5}" presName="rootConnector" presStyleLbl="node2" presStyleIdx="0" presStyleCnt="2"/>
      <dgm:spPr/>
      <dgm:t>
        <a:bodyPr/>
        <a:lstStyle/>
        <a:p>
          <a:endParaRPr lang="en-US"/>
        </a:p>
      </dgm:t>
    </dgm:pt>
    <dgm:pt modelId="{FFFA87A4-53DD-47FC-AA52-019C930297F2}" type="pres">
      <dgm:prSet presAssocID="{66783523-92CC-45F0-B9E0-F84983505CD5}" presName="hierChild4" presStyleCnt="0"/>
      <dgm:spPr/>
    </dgm:pt>
    <dgm:pt modelId="{7403B6AB-F3AA-4807-A342-2E24208AEF09}" type="pres">
      <dgm:prSet presAssocID="{66783523-92CC-45F0-B9E0-F84983505CD5}" presName="hierChild5" presStyleCnt="0"/>
      <dgm:spPr/>
    </dgm:pt>
    <dgm:pt modelId="{CF13FE56-E904-496B-B783-D1D0D28CCC79}" type="pres">
      <dgm:prSet presAssocID="{A14A4438-BF06-45FD-BAE1-309A86E16953}" presName="Name37" presStyleLbl="parChTrans1D2" presStyleIdx="1" presStyleCnt="2"/>
      <dgm:spPr/>
      <dgm:t>
        <a:bodyPr/>
        <a:lstStyle/>
        <a:p>
          <a:endParaRPr lang="en-US"/>
        </a:p>
      </dgm:t>
    </dgm:pt>
    <dgm:pt modelId="{3DC926E6-691F-4CC7-8FB2-4785A88B991F}" type="pres">
      <dgm:prSet presAssocID="{350BD7F4-F7B4-4804-AB01-1BC05E24EF21}" presName="hierRoot2" presStyleCnt="0">
        <dgm:presLayoutVars>
          <dgm:hierBranch val="init"/>
        </dgm:presLayoutVars>
      </dgm:prSet>
      <dgm:spPr/>
    </dgm:pt>
    <dgm:pt modelId="{9059EE76-2DFD-4FD6-989A-859CD2AEA6A2}" type="pres">
      <dgm:prSet presAssocID="{350BD7F4-F7B4-4804-AB01-1BC05E24EF21}" presName="rootComposite" presStyleCnt="0"/>
      <dgm:spPr/>
    </dgm:pt>
    <dgm:pt modelId="{C4424D1F-FA45-4299-B86A-C47A3FFFD1E6}" type="pres">
      <dgm:prSet presAssocID="{350BD7F4-F7B4-4804-AB01-1BC05E24EF21}" presName="rootText" presStyleLbl="node2" presStyleIdx="1" presStyleCnt="2" custLinFactNeighborX="-2208" custLinFactNeighborY="-343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C6A30D0-D2B6-4F6F-9A80-287AE1EFFF1C}" type="pres">
      <dgm:prSet presAssocID="{350BD7F4-F7B4-4804-AB01-1BC05E24EF21}" presName="rootConnector" presStyleLbl="node2" presStyleIdx="1" presStyleCnt="2"/>
      <dgm:spPr/>
      <dgm:t>
        <a:bodyPr/>
        <a:lstStyle/>
        <a:p>
          <a:endParaRPr lang="en-US"/>
        </a:p>
      </dgm:t>
    </dgm:pt>
    <dgm:pt modelId="{F624EF56-2390-48BC-980A-C3A5468BA803}" type="pres">
      <dgm:prSet presAssocID="{350BD7F4-F7B4-4804-AB01-1BC05E24EF21}" presName="hierChild4" presStyleCnt="0"/>
      <dgm:spPr/>
    </dgm:pt>
    <dgm:pt modelId="{DEDB92BA-C7A7-45B8-BD3F-96340D68367D}" type="pres">
      <dgm:prSet presAssocID="{350BD7F4-F7B4-4804-AB01-1BC05E24EF21}" presName="hierChild5" presStyleCnt="0"/>
      <dgm:spPr/>
    </dgm:pt>
    <dgm:pt modelId="{FFCFFF7E-411A-4A89-B8BC-A938C58CDA9A}" type="pres">
      <dgm:prSet presAssocID="{01D4F93A-F994-4F33-9BB1-30F1F50CCB1A}" presName="hierChild3" presStyleCnt="0"/>
      <dgm:spPr/>
    </dgm:pt>
  </dgm:ptLst>
  <dgm:cxnLst>
    <dgm:cxn modelId="{D9C1ABEB-7EB2-4C3F-9A0E-86F6BB55276B}" srcId="{863F25C7-1AA7-43DE-8680-2BDD06B27768}" destId="{01D4F93A-F994-4F33-9BB1-30F1F50CCB1A}" srcOrd="0" destOrd="0" parTransId="{9520796F-5254-45E2-8E77-24A8CCF9DCBB}" sibTransId="{82D73107-71C4-448C-B367-46452045247A}"/>
    <dgm:cxn modelId="{2B9E928A-642A-423F-A31B-2F1947616151}" type="presOf" srcId="{A14A4438-BF06-45FD-BAE1-309A86E16953}" destId="{CF13FE56-E904-496B-B783-D1D0D28CCC79}" srcOrd="0" destOrd="0" presId="urn:microsoft.com/office/officeart/2005/8/layout/orgChart1"/>
    <dgm:cxn modelId="{05D2BEE7-E101-4636-AFAB-2F561486F913}" type="presOf" srcId="{863F25C7-1AA7-43DE-8680-2BDD06B27768}" destId="{E679A85B-1FD5-493D-A19C-1176FCED1BEE}" srcOrd="0" destOrd="0" presId="urn:microsoft.com/office/officeart/2005/8/layout/orgChart1"/>
    <dgm:cxn modelId="{86467B66-BB8B-43F9-BAB1-24963F107176}" srcId="{01D4F93A-F994-4F33-9BB1-30F1F50CCB1A}" destId="{66783523-92CC-45F0-B9E0-F84983505CD5}" srcOrd="0" destOrd="0" parTransId="{B3F087A7-5CDC-4502-ADE9-558AEBDD7CD9}" sibTransId="{07E4CD5D-A37C-4220-9E9B-3DFA190CDD22}"/>
    <dgm:cxn modelId="{1B8195B6-767F-4F8D-A41E-35AC7DEA6757}" type="presOf" srcId="{01D4F93A-F994-4F33-9BB1-30F1F50CCB1A}" destId="{22D98F36-AB7E-4A51-A484-400A14DE36E0}" srcOrd="1" destOrd="0" presId="urn:microsoft.com/office/officeart/2005/8/layout/orgChart1"/>
    <dgm:cxn modelId="{A3A30D06-016F-4421-A207-C1878A8E7471}" type="presOf" srcId="{350BD7F4-F7B4-4804-AB01-1BC05E24EF21}" destId="{C4424D1F-FA45-4299-B86A-C47A3FFFD1E6}" srcOrd="0" destOrd="0" presId="urn:microsoft.com/office/officeart/2005/8/layout/orgChart1"/>
    <dgm:cxn modelId="{AEBFE6A6-30F3-410A-82BC-60060C35BE92}" type="presOf" srcId="{66783523-92CC-45F0-B9E0-F84983505CD5}" destId="{2010DB14-2113-4C60-A15E-440BBC90A90A}" srcOrd="1" destOrd="0" presId="urn:microsoft.com/office/officeart/2005/8/layout/orgChart1"/>
    <dgm:cxn modelId="{47F2CE26-1439-48A1-BC41-4FC0895EACFC}" type="presOf" srcId="{01D4F93A-F994-4F33-9BB1-30F1F50CCB1A}" destId="{F1FD070C-7FAB-4EAD-8C53-87EA2784671C}" srcOrd="0" destOrd="0" presId="urn:microsoft.com/office/officeart/2005/8/layout/orgChart1"/>
    <dgm:cxn modelId="{BA3EE054-52A5-4E29-9AE6-E4A05A7AEF6F}" type="presOf" srcId="{350BD7F4-F7B4-4804-AB01-1BC05E24EF21}" destId="{0C6A30D0-D2B6-4F6F-9A80-287AE1EFFF1C}" srcOrd="1" destOrd="0" presId="urn:microsoft.com/office/officeart/2005/8/layout/orgChart1"/>
    <dgm:cxn modelId="{4E64D173-46EB-4FD1-8823-0DF925DD8105}" type="presOf" srcId="{66783523-92CC-45F0-B9E0-F84983505CD5}" destId="{1C6B0F81-DEB9-47E2-A5E3-5594EA5B1203}" srcOrd="0" destOrd="0" presId="urn:microsoft.com/office/officeart/2005/8/layout/orgChart1"/>
    <dgm:cxn modelId="{94B54B7F-6BF8-4231-B126-31E0C0E40BA1}" type="presOf" srcId="{B3F087A7-5CDC-4502-ADE9-558AEBDD7CD9}" destId="{6954D632-2641-4885-9D34-C9459DA0C249}" srcOrd="0" destOrd="0" presId="urn:microsoft.com/office/officeart/2005/8/layout/orgChart1"/>
    <dgm:cxn modelId="{084F7FD6-7A23-44AA-833C-73A00800E280}" srcId="{01D4F93A-F994-4F33-9BB1-30F1F50CCB1A}" destId="{350BD7F4-F7B4-4804-AB01-1BC05E24EF21}" srcOrd="1" destOrd="0" parTransId="{A14A4438-BF06-45FD-BAE1-309A86E16953}" sibTransId="{B950DEEA-FFCA-409C-B5DA-53CB3A474FEF}"/>
    <dgm:cxn modelId="{AE214650-6109-4468-BE4B-BF9A244CEFAA}" type="presParOf" srcId="{E679A85B-1FD5-493D-A19C-1176FCED1BEE}" destId="{D88B3B12-5238-4E12-BB6D-A9D03178738C}" srcOrd="0" destOrd="0" presId="urn:microsoft.com/office/officeart/2005/8/layout/orgChart1"/>
    <dgm:cxn modelId="{BBCCDF78-2CBC-47CB-B428-37B11FA5F8EB}" type="presParOf" srcId="{D88B3B12-5238-4E12-BB6D-A9D03178738C}" destId="{A35F5AB2-7944-4596-B0BB-C34B5CBE1EE5}" srcOrd="0" destOrd="0" presId="urn:microsoft.com/office/officeart/2005/8/layout/orgChart1"/>
    <dgm:cxn modelId="{DC357518-6F2A-4023-A6A1-AAFA4AC31F82}" type="presParOf" srcId="{A35F5AB2-7944-4596-B0BB-C34B5CBE1EE5}" destId="{F1FD070C-7FAB-4EAD-8C53-87EA2784671C}" srcOrd="0" destOrd="0" presId="urn:microsoft.com/office/officeart/2005/8/layout/orgChart1"/>
    <dgm:cxn modelId="{78C90210-D258-4AB2-A2D4-CDE06D294F2A}" type="presParOf" srcId="{A35F5AB2-7944-4596-B0BB-C34B5CBE1EE5}" destId="{22D98F36-AB7E-4A51-A484-400A14DE36E0}" srcOrd="1" destOrd="0" presId="urn:microsoft.com/office/officeart/2005/8/layout/orgChart1"/>
    <dgm:cxn modelId="{AF3F59E9-1E0C-482B-B37B-F6E53ABED45F}" type="presParOf" srcId="{D88B3B12-5238-4E12-BB6D-A9D03178738C}" destId="{FA4F4B4C-15EE-4C01-815F-804EDC49C035}" srcOrd="1" destOrd="0" presId="urn:microsoft.com/office/officeart/2005/8/layout/orgChart1"/>
    <dgm:cxn modelId="{459226B4-0CD8-4A33-B662-57A5DC8F2CD9}" type="presParOf" srcId="{FA4F4B4C-15EE-4C01-815F-804EDC49C035}" destId="{6954D632-2641-4885-9D34-C9459DA0C249}" srcOrd="0" destOrd="0" presId="urn:microsoft.com/office/officeart/2005/8/layout/orgChart1"/>
    <dgm:cxn modelId="{73C1E5FB-C7BE-48B0-9EF5-76D30BF45D2E}" type="presParOf" srcId="{FA4F4B4C-15EE-4C01-815F-804EDC49C035}" destId="{A8A210B8-D500-4130-A553-7F86A3B68B12}" srcOrd="1" destOrd="0" presId="urn:microsoft.com/office/officeart/2005/8/layout/orgChart1"/>
    <dgm:cxn modelId="{321CDEAC-DD5F-4871-8C25-F45619FC7E52}" type="presParOf" srcId="{A8A210B8-D500-4130-A553-7F86A3B68B12}" destId="{E3BCB3EE-3C8B-4500-BA83-5C244F5BDDD3}" srcOrd="0" destOrd="0" presId="urn:microsoft.com/office/officeart/2005/8/layout/orgChart1"/>
    <dgm:cxn modelId="{45C9C4C6-F570-49E8-A0F9-EB2A0C297DEE}" type="presParOf" srcId="{E3BCB3EE-3C8B-4500-BA83-5C244F5BDDD3}" destId="{1C6B0F81-DEB9-47E2-A5E3-5594EA5B1203}" srcOrd="0" destOrd="0" presId="urn:microsoft.com/office/officeart/2005/8/layout/orgChart1"/>
    <dgm:cxn modelId="{E39CBAFC-8481-4345-B4C6-DCFEBAC929C5}" type="presParOf" srcId="{E3BCB3EE-3C8B-4500-BA83-5C244F5BDDD3}" destId="{2010DB14-2113-4C60-A15E-440BBC90A90A}" srcOrd="1" destOrd="0" presId="urn:microsoft.com/office/officeart/2005/8/layout/orgChart1"/>
    <dgm:cxn modelId="{1B3137DF-1CE0-4A8C-B8DE-0416EC9C5409}" type="presParOf" srcId="{A8A210B8-D500-4130-A553-7F86A3B68B12}" destId="{FFFA87A4-53DD-47FC-AA52-019C930297F2}" srcOrd="1" destOrd="0" presId="urn:microsoft.com/office/officeart/2005/8/layout/orgChart1"/>
    <dgm:cxn modelId="{9C56D0E7-C237-4E7A-B8BA-600FC23A4075}" type="presParOf" srcId="{A8A210B8-D500-4130-A553-7F86A3B68B12}" destId="{7403B6AB-F3AA-4807-A342-2E24208AEF09}" srcOrd="2" destOrd="0" presId="urn:microsoft.com/office/officeart/2005/8/layout/orgChart1"/>
    <dgm:cxn modelId="{A7DB3EDA-3143-40E0-ACD2-8DBAD4112076}" type="presParOf" srcId="{FA4F4B4C-15EE-4C01-815F-804EDC49C035}" destId="{CF13FE56-E904-496B-B783-D1D0D28CCC79}" srcOrd="2" destOrd="0" presId="urn:microsoft.com/office/officeart/2005/8/layout/orgChart1"/>
    <dgm:cxn modelId="{1E606690-1E65-46EF-A76A-827E7CA57D37}" type="presParOf" srcId="{FA4F4B4C-15EE-4C01-815F-804EDC49C035}" destId="{3DC926E6-691F-4CC7-8FB2-4785A88B991F}" srcOrd="3" destOrd="0" presId="urn:microsoft.com/office/officeart/2005/8/layout/orgChart1"/>
    <dgm:cxn modelId="{AE59CEB5-6001-4095-9BC9-60D57A84BA1C}" type="presParOf" srcId="{3DC926E6-691F-4CC7-8FB2-4785A88B991F}" destId="{9059EE76-2DFD-4FD6-989A-859CD2AEA6A2}" srcOrd="0" destOrd="0" presId="urn:microsoft.com/office/officeart/2005/8/layout/orgChart1"/>
    <dgm:cxn modelId="{3380FC0F-BE5D-485B-948A-FB5942987622}" type="presParOf" srcId="{9059EE76-2DFD-4FD6-989A-859CD2AEA6A2}" destId="{C4424D1F-FA45-4299-B86A-C47A3FFFD1E6}" srcOrd="0" destOrd="0" presId="urn:microsoft.com/office/officeart/2005/8/layout/orgChart1"/>
    <dgm:cxn modelId="{6B6A2ECE-DBF9-4C7C-BDC7-DAB5ADBB9613}" type="presParOf" srcId="{9059EE76-2DFD-4FD6-989A-859CD2AEA6A2}" destId="{0C6A30D0-D2B6-4F6F-9A80-287AE1EFFF1C}" srcOrd="1" destOrd="0" presId="urn:microsoft.com/office/officeart/2005/8/layout/orgChart1"/>
    <dgm:cxn modelId="{BD94F1E5-BE18-452A-B225-70A9601B06D4}" type="presParOf" srcId="{3DC926E6-691F-4CC7-8FB2-4785A88B991F}" destId="{F624EF56-2390-48BC-980A-C3A5468BA803}" srcOrd="1" destOrd="0" presId="urn:microsoft.com/office/officeart/2005/8/layout/orgChart1"/>
    <dgm:cxn modelId="{0AFCF10E-EABC-4B64-A710-5C3A80F1777D}" type="presParOf" srcId="{3DC926E6-691F-4CC7-8FB2-4785A88B991F}" destId="{DEDB92BA-C7A7-45B8-BD3F-96340D68367D}" srcOrd="2" destOrd="0" presId="urn:microsoft.com/office/officeart/2005/8/layout/orgChart1"/>
    <dgm:cxn modelId="{E2800FEF-9D18-4F1E-B832-D69A98E0BFDE}" type="presParOf" srcId="{D88B3B12-5238-4E12-BB6D-A9D03178738C}" destId="{FFCFFF7E-411A-4A89-B8BC-A938C58CDA9A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3F25C7-1AA7-43DE-8680-2BDD06B2776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D4F93A-F994-4F33-9BB1-30F1F50CCB1A}">
      <dgm:prSet phldrT="[Text]" custT="1"/>
      <dgm:spPr>
        <a:noFill/>
        <a:ln>
          <a:solidFill>
            <a:srgbClr val="0070C0"/>
          </a:solidFill>
        </a:ln>
      </dgm:spPr>
      <dgm:t>
        <a:bodyPr/>
        <a:lstStyle/>
        <a:p>
          <a:r>
            <a:rPr lang="en-US" sz="3600" b="1" dirty="0" smtClean="0">
              <a:solidFill>
                <a:schemeClr val="tx1"/>
              </a:solidFill>
            </a:rPr>
            <a:t>Verbal</a:t>
          </a:r>
        </a:p>
        <a:p>
          <a:r>
            <a:rPr lang="en-US" sz="3600" b="1" dirty="0" smtClean="0">
              <a:solidFill>
                <a:schemeClr val="tx1"/>
              </a:solidFill>
            </a:rPr>
            <a:t>Irony </a:t>
          </a:r>
          <a:endParaRPr lang="en-US" sz="3600" b="1" dirty="0">
            <a:solidFill>
              <a:schemeClr val="tx1"/>
            </a:solidFill>
          </a:endParaRPr>
        </a:p>
      </dgm:t>
    </dgm:pt>
    <dgm:pt modelId="{9520796F-5254-45E2-8E77-24A8CCF9DCBB}" type="parTrans" cxnId="{D9C1ABEB-7EB2-4C3F-9A0E-86F6BB55276B}">
      <dgm:prSet/>
      <dgm:spPr/>
      <dgm:t>
        <a:bodyPr/>
        <a:lstStyle/>
        <a:p>
          <a:endParaRPr lang="en-US"/>
        </a:p>
      </dgm:t>
    </dgm:pt>
    <dgm:pt modelId="{82D73107-71C4-448C-B367-46452045247A}" type="sibTrans" cxnId="{D9C1ABEB-7EB2-4C3F-9A0E-86F6BB55276B}">
      <dgm:prSet/>
      <dgm:spPr/>
      <dgm:t>
        <a:bodyPr/>
        <a:lstStyle/>
        <a:p>
          <a:endParaRPr lang="en-US"/>
        </a:p>
      </dgm:t>
    </dgm:pt>
    <dgm:pt modelId="{66783523-92CC-45F0-B9E0-F84983505CD5}">
      <dgm:prSet phldrT="[Text]"/>
      <dgm:spPr>
        <a:noFill/>
        <a:ln>
          <a:solidFill>
            <a:srgbClr val="0070C0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Definition: When a speaker says one thing but means another.</a:t>
          </a:r>
          <a:endParaRPr lang="en-US" dirty="0">
            <a:solidFill>
              <a:schemeClr val="tx1"/>
            </a:solidFill>
          </a:endParaRPr>
        </a:p>
      </dgm:t>
    </dgm:pt>
    <dgm:pt modelId="{B3F087A7-5CDC-4502-ADE9-558AEBDD7CD9}" type="parTrans" cxnId="{86467B66-BB8B-43F9-BAB1-24963F107176}">
      <dgm:prSet/>
      <dgm:spPr/>
      <dgm:t>
        <a:bodyPr/>
        <a:lstStyle/>
        <a:p>
          <a:endParaRPr lang="en-US"/>
        </a:p>
      </dgm:t>
    </dgm:pt>
    <dgm:pt modelId="{07E4CD5D-A37C-4220-9E9B-3DFA190CDD22}" type="sibTrans" cxnId="{86467B66-BB8B-43F9-BAB1-24963F107176}">
      <dgm:prSet/>
      <dgm:spPr/>
      <dgm:t>
        <a:bodyPr/>
        <a:lstStyle/>
        <a:p>
          <a:endParaRPr lang="en-US"/>
        </a:p>
      </dgm:t>
    </dgm:pt>
    <dgm:pt modelId="{350BD7F4-F7B4-4804-AB01-1BC05E24EF21}">
      <dgm:prSet phldrT="[Text]"/>
      <dgm:spPr>
        <a:noFill/>
        <a:ln>
          <a:solidFill>
            <a:srgbClr val="0070C0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Example: Dad looks outside at the pouring rain and says, “Nice day for a trip to the beach!” </a:t>
          </a:r>
          <a:endParaRPr lang="en-US" dirty="0">
            <a:solidFill>
              <a:schemeClr val="tx1"/>
            </a:solidFill>
          </a:endParaRPr>
        </a:p>
      </dgm:t>
    </dgm:pt>
    <dgm:pt modelId="{A14A4438-BF06-45FD-BAE1-309A86E16953}" type="parTrans" cxnId="{084F7FD6-7A23-44AA-833C-73A00800E280}">
      <dgm:prSet/>
      <dgm:spPr/>
      <dgm:t>
        <a:bodyPr/>
        <a:lstStyle/>
        <a:p>
          <a:endParaRPr lang="en-US"/>
        </a:p>
      </dgm:t>
    </dgm:pt>
    <dgm:pt modelId="{B950DEEA-FFCA-409C-B5DA-53CB3A474FEF}" type="sibTrans" cxnId="{084F7FD6-7A23-44AA-833C-73A00800E280}">
      <dgm:prSet/>
      <dgm:spPr/>
      <dgm:t>
        <a:bodyPr/>
        <a:lstStyle/>
        <a:p>
          <a:endParaRPr lang="en-US"/>
        </a:p>
      </dgm:t>
    </dgm:pt>
    <dgm:pt modelId="{E679A85B-1FD5-493D-A19C-1176FCED1BEE}" type="pres">
      <dgm:prSet presAssocID="{863F25C7-1AA7-43DE-8680-2BDD06B2776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88B3B12-5238-4E12-BB6D-A9D03178738C}" type="pres">
      <dgm:prSet presAssocID="{01D4F93A-F994-4F33-9BB1-30F1F50CCB1A}" presName="hierRoot1" presStyleCnt="0">
        <dgm:presLayoutVars>
          <dgm:hierBranch val="init"/>
        </dgm:presLayoutVars>
      </dgm:prSet>
      <dgm:spPr/>
    </dgm:pt>
    <dgm:pt modelId="{A35F5AB2-7944-4596-B0BB-C34B5CBE1EE5}" type="pres">
      <dgm:prSet presAssocID="{01D4F93A-F994-4F33-9BB1-30F1F50CCB1A}" presName="rootComposite1" presStyleCnt="0"/>
      <dgm:spPr/>
    </dgm:pt>
    <dgm:pt modelId="{F1FD070C-7FAB-4EAD-8C53-87EA2784671C}" type="pres">
      <dgm:prSet presAssocID="{01D4F93A-F994-4F33-9BB1-30F1F50CCB1A}" presName="rootText1" presStyleLbl="node0" presStyleIdx="0" presStyleCnt="1" custScaleY="10330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D98F36-AB7E-4A51-A484-400A14DE36E0}" type="pres">
      <dgm:prSet presAssocID="{01D4F93A-F994-4F33-9BB1-30F1F50CCB1A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A4F4B4C-15EE-4C01-815F-804EDC49C035}" type="pres">
      <dgm:prSet presAssocID="{01D4F93A-F994-4F33-9BB1-30F1F50CCB1A}" presName="hierChild2" presStyleCnt="0"/>
      <dgm:spPr/>
    </dgm:pt>
    <dgm:pt modelId="{6954D632-2641-4885-9D34-C9459DA0C249}" type="pres">
      <dgm:prSet presAssocID="{B3F087A7-5CDC-4502-ADE9-558AEBDD7CD9}" presName="Name37" presStyleLbl="parChTrans1D2" presStyleIdx="0" presStyleCnt="2"/>
      <dgm:spPr/>
      <dgm:t>
        <a:bodyPr/>
        <a:lstStyle/>
        <a:p>
          <a:endParaRPr lang="en-US"/>
        </a:p>
      </dgm:t>
    </dgm:pt>
    <dgm:pt modelId="{A8A210B8-D500-4130-A553-7F86A3B68B12}" type="pres">
      <dgm:prSet presAssocID="{66783523-92CC-45F0-B9E0-F84983505CD5}" presName="hierRoot2" presStyleCnt="0">
        <dgm:presLayoutVars>
          <dgm:hierBranch val="init"/>
        </dgm:presLayoutVars>
      </dgm:prSet>
      <dgm:spPr/>
    </dgm:pt>
    <dgm:pt modelId="{E3BCB3EE-3C8B-4500-BA83-5C244F5BDDD3}" type="pres">
      <dgm:prSet presAssocID="{66783523-92CC-45F0-B9E0-F84983505CD5}" presName="rootComposite" presStyleCnt="0"/>
      <dgm:spPr/>
    </dgm:pt>
    <dgm:pt modelId="{1C6B0F81-DEB9-47E2-A5E3-5594EA5B1203}" type="pres">
      <dgm:prSet presAssocID="{66783523-92CC-45F0-B9E0-F84983505CD5}" presName="rootText" presStyleLbl="node2" presStyleIdx="0" presStyleCnt="2" custLinFactNeighborX="2711" custLinFactNeighborY="-88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10DB14-2113-4C60-A15E-440BBC90A90A}" type="pres">
      <dgm:prSet presAssocID="{66783523-92CC-45F0-B9E0-F84983505CD5}" presName="rootConnector" presStyleLbl="node2" presStyleIdx="0" presStyleCnt="2"/>
      <dgm:spPr/>
      <dgm:t>
        <a:bodyPr/>
        <a:lstStyle/>
        <a:p>
          <a:endParaRPr lang="en-US"/>
        </a:p>
      </dgm:t>
    </dgm:pt>
    <dgm:pt modelId="{FFFA87A4-53DD-47FC-AA52-019C930297F2}" type="pres">
      <dgm:prSet presAssocID="{66783523-92CC-45F0-B9E0-F84983505CD5}" presName="hierChild4" presStyleCnt="0"/>
      <dgm:spPr/>
    </dgm:pt>
    <dgm:pt modelId="{7403B6AB-F3AA-4807-A342-2E24208AEF09}" type="pres">
      <dgm:prSet presAssocID="{66783523-92CC-45F0-B9E0-F84983505CD5}" presName="hierChild5" presStyleCnt="0"/>
      <dgm:spPr/>
    </dgm:pt>
    <dgm:pt modelId="{CF13FE56-E904-496B-B783-D1D0D28CCC79}" type="pres">
      <dgm:prSet presAssocID="{A14A4438-BF06-45FD-BAE1-309A86E16953}" presName="Name37" presStyleLbl="parChTrans1D2" presStyleIdx="1" presStyleCnt="2"/>
      <dgm:spPr/>
      <dgm:t>
        <a:bodyPr/>
        <a:lstStyle/>
        <a:p>
          <a:endParaRPr lang="en-US"/>
        </a:p>
      </dgm:t>
    </dgm:pt>
    <dgm:pt modelId="{3DC926E6-691F-4CC7-8FB2-4785A88B991F}" type="pres">
      <dgm:prSet presAssocID="{350BD7F4-F7B4-4804-AB01-1BC05E24EF21}" presName="hierRoot2" presStyleCnt="0">
        <dgm:presLayoutVars>
          <dgm:hierBranch val="init"/>
        </dgm:presLayoutVars>
      </dgm:prSet>
      <dgm:spPr/>
    </dgm:pt>
    <dgm:pt modelId="{9059EE76-2DFD-4FD6-989A-859CD2AEA6A2}" type="pres">
      <dgm:prSet presAssocID="{350BD7F4-F7B4-4804-AB01-1BC05E24EF21}" presName="rootComposite" presStyleCnt="0"/>
      <dgm:spPr/>
    </dgm:pt>
    <dgm:pt modelId="{C4424D1F-FA45-4299-B86A-C47A3FFFD1E6}" type="pres">
      <dgm:prSet presAssocID="{350BD7F4-F7B4-4804-AB01-1BC05E24EF21}" presName="rootText" presStyleLbl="node2" presStyleIdx="1" presStyleCnt="2" custLinFactNeighborX="555" custLinFactNeighborY="-88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C6A30D0-D2B6-4F6F-9A80-287AE1EFFF1C}" type="pres">
      <dgm:prSet presAssocID="{350BD7F4-F7B4-4804-AB01-1BC05E24EF21}" presName="rootConnector" presStyleLbl="node2" presStyleIdx="1" presStyleCnt="2"/>
      <dgm:spPr/>
      <dgm:t>
        <a:bodyPr/>
        <a:lstStyle/>
        <a:p>
          <a:endParaRPr lang="en-US"/>
        </a:p>
      </dgm:t>
    </dgm:pt>
    <dgm:pt modelId="{F624EF56-2390-48BC-980A-C3A5468BA803}" type="pres">
      <dgm:prSet presAssocID="{350BD7F4-F7B4-4804-AB01-1BC05E24EF21}" presName="hierChild4" presStyleCnt="0"/>
      <dgm:spPr/>
    </dgm:pt>
    <dgm:pt modelId="{DEDB92BA-C7A7-45B8-BD3F-96340D68367D}" type="pres">
      <dgm:prSet presAssocID="{350BD7F4-F7B4-4804-AB01-1BC05E24EF21}" presName="hierChild5" presStyleCnt="0"/>
      <dgm:spPr/>
    </dgm:pt>
    <dgm:pt modelId="{FFCFFF7E-411A-4A89-B8BC-A938C58CDA9A}" type="pres">
      <dgm:prSet presAssocID="{01D4F93A-F994-4F33-9BB1-30F1F50CCB1A}" presName="hierChild3" presStyleCnt="0"/>
      <dgm:spPr/>
    </dgm:pt>
  </dgm:ptLst>
  <dgm:cxnLst>
    <dgm:cxn modelId="{65845394-1D4F-4D5B-BD6F-1CF29FEA80BA}" type="presOf" srcId="{A14A4438-BF06-45FD-BAE1-309A86E16953}" destId="{CF13FE56-E904-496B-B783-D1D0D28CCC79}" srcOrd="0" destOrd="0" presId="urn:microsoft.com/office/officeart/2005/8/layout/orgChart1"/>
    <dgm:cxn modelId="{DABE2879-4789-4E29-8666-824DC2C349D2}" type="presOf" srcId="{01D4F93A-F994-4F33-9BB1-30F1F50CCB1A}" destId="{22D98F36-AB7E-4A51-A484-400A14DE36E0}" srcOrd="1" destOrd="0" presId="urn:microsoft.com/office/officeart/2005/8/layout/orgChart1"/>
    <dgm:cxn modelId="{D9C1ABEB-7EB2-4C3F-9A0E-86F6BB55276B}" srcId="{863F25C7-1AA7-43DE-8680-2BDD06B27768}" destId="{01D4F93A-F994-4F33-9BB1-30F1F50CCB1A}" srcOrd="0" destOrd="0" parTransId="{9520796F-5254-45E2-8E77-24A8CCF9DCBB}" sibTransId="{82D73107-71C4-448C-B367-46452045247A}"/>
    <dgm:cxn modelId="{EA23D86C-13B7-4BB3-9A24-687FBA273EFE}" type="presOf" srcId="{66783523-92CC-45F0-B9E0-F84983505CD5}" destId="{2010DB14-2113-4C60-A15E-440BBC90A90A}" srcOrd="1" destOrd="0" presId="urn:microsoft.com/office/officeart/2005/8/layout/orgChart1"/>
    <dgm:cxn modelId="{86467B66-BB8B-43F9-BAB1-24963F107176}" srcId="{01D4F93A-F994-4F33-9BB1-30F1F50CCB1A}" destId="{66783523-92CC-45F0-B9E0-F84983505CD5}" srcOrd="0" destOrd="0" parTransId="{B3F087A7-5CDC-4502-ADE9-558AEBDD7CD9}" sibTransId="{07E4CD5D-A37C-4220-9E9B-3DFA190CDD22}"/>
    <dgm:cxn modelId="{01DCCDC4-5E1C-4EEA-B436-AD8F5A774F7F}" type="presOf" srcId="{350BD7F4-F7B4-4804-AB01-1BC05E24EF21}" destId="{C4424D1F-FA45-4299-B86A-C47A3FFFD1E6}" srcOrd="0" destOrd="0" presId="urn:microsoft.com/office/officeart/2005/8/layout/orgChart1"/>
    <dgm:cxn modelId="{AC3A64F4-B434-4E85-9F6B-36C381BA2666}" type="presOf" srcId="{863F25C7-1AA7-43DE-8680-2BDD06B27768}" destId="{E679A85B-1FD5-493D-A19C-1176FCED1BEE}" srcOrd="0" destOrd="0" presId="urn:microsoft.com/office/officeart/2005/8/layout/orgChart1"/>
    <dgm:cxn modelId="{AD848644-143A-473D-844D-B3CE337ABD08}" type="presOf" srcId="{B3F087A7-5CDC-4502-ADE9-558AEBDD7CD9}" destId="{6954D632-2641-4885-9D34-C9459DA0C249}" srcOrd="0" destOrd="0" presId="urn:microsoft.com/office/officeart/2005/8/layout/orgChart1"/>
    <dgm:cxn modelId="{E8603DCA-B67B-4FC4-9E29-08FF7329A69B}" type="presOf" srcId="{01D4F93A-F994-4F33-9BB1-30F1F50CCB1A}" destId="{F1FD070C-7FAB-4EAD-8C53-87EA2784671C}" srcOrd="0" destOrd="0" presId="urn:microsoft.com/office/officeart/2005/8/layout/orgChart1"/>
    <dgm:cxn modelId="{945EE662-30FC-4C8B-8A60-2FA9B95F5643}" type="presOf" srcId="{350BD7F4-F7B4-4804-AB01-1BC05E24EF21}" destId="{0C6A30D0-D2B6-4F6F-9A80-287AE1EFFF1C}" srcOrd="1" destOrd="0" presId="urn:microsoft.com/office/officeart/2005/8/layout/orgChart1"/>
    <dgm:cxn modelId="{7AB83A89-F1DB-434C-91D9-F017F915BE2A}" type="presOf" srcId="{66783523-92CC-45F0-B9E0-F84983505CD5}" destId="{1C6B0F81-DEB9-47E2-A5E3-5594EA5B1203}" srcOrd="0" destOrd="0" presId="urn:microsoft.com/office/officeart/2005/8/layout/orgChart1"/>
    <dgm:cxn modelId="{084F7FD6-7A23-44AA-833C-73A00800E280}" srcId="{01D4F93A-F994-4F33-9BB1-30F1F50CCB1A}" destId="{350BD7F4-F7B4-4804-AB01-1BC05E24EF21}" srcOrd="1" destOrd="0" parTransId="{A14A4438-BF06-45FD-BAE1-309A86E16953}" sibTransId="{B950DEEA-FFCA-409C-B5DA-53CB3A474FEF}"/>
    <dgm:cxn modelId="{C3A3D304-1C51-420C-8669-CE6DFEE10C2B}" type="presParOf" srcId="{E679A85B-1FD5-493D-A19C-1176FCED1BEE}" destId="{D88B3B12-5238-4E12-BB6D-A9D03178738C}" srcOrd="0" destOrd="0" presId="urn:microsoft.com/office/officeart/2005/8/layout/orgChart1"/>
    <dgm:cxn modelId="{EC67A993-7C97-4E14-97AA-F17EBA6320B3}" type="presParOf" srcId="{D88B3B12-5238-4E12-BB6D-A9D03178738C}" destId="{A35F5AB2-7944-4596-B0BB-C34B5CBE1EE5}" srcOrd="0" destOrd="0" presId="urn:microsoft.com/office/officeart/2005/8/layout/orgChart1"/>
    <dgm:cxn modelId="{9D23BC93-7EF0-4B69-B78D-F2EA648BD6AA}" type="presParOf" srcId="{A35F5AB2-7944-4596-B0BB-C34B5CBE1EE5}" destId="{F1FD070C-7FAB-4EAD-8C53-87EA2784671C}" srcOrd="0" destOrd="0" presId="urn:microsoft.com/office/officeart/2005/8/layout/orgChart1"/>
    <dgm:cxn modelId="{E57CC5A4-9FB5-45F2-9584-DD095B7D633B}" type="presParOf" srcId="{A35F5AB2-7944-4596-B0BB-C34B5CBE1EE5}" destId="{22D98F36-AB7E-4A51-A484-400A14DE36E0}" srcOrd="1" destOrd="0" presId="urn:microsoft.com/office/officeart/2005/8/layout/orgChart1"/>
    <dgm:cxn modelId="{AD73A314-6C99-445F-A03B-F620994827DF}" type="presParOf" srcId="{D88B3B12-5238-4E12-BB6D-A9D03178738C}" destId="{FA4F4B4C-15EE-4C01-815F-804EDC49C035}" srcOrd="1" destOrd="0" presId="urn:microsoft.com/office/officeart/2005/8/layout/orgChart1"/>
    <dgm:cxn modelId="{D5D5A91C-221D-4D3D-AD4F-2AD7776F7924}" type="presParOf" srcId="{FA4F4B4C-15EE-4C01-815F-804EDC49C035}" destId="{6954D632-2641-4885-9D34-C9459DA0C249}" srcOrd="0" destOrd="0" presId="urn:microsoft.com/office/officeart/2005/8/layout/orgChart1"/>
    <dgm:cxn modelId="{5AEAD7AA-DA2C-442E-911F-6395B4F30DEE}" type="presParOf" srcId="{FA4F4B4C-15EE-4C01-815F-804EDC49C035}" destId="{A8A210B8-D500-4130-A553-7F86A3B68B12}" srcOrd="1" destOrd="0" presId="urn:microsoft.com/office/officeart/2005/8/layout/orgChart1"/>
    <dgm:cxn modelId="{4966A5E1-DDD1-41A8-B30E-3C48DFA30D5D}" type="presParOf" srcId="{A8A210B8-D500-4130-A553-7F86A3B68B12}" destId="{E3BCB3EE-3C8B-4500-BA83-5C244F5BDDD3}" srcOrd="0" destOrd="0" presId="urn:microsoft.com/office/officeart/2005/8/layout/orgChart1"/>
    <dgm:cxn modelId="{F847046B-A273-4AB9-A1FC-EAC7737E211C}" type="presParOf" srcId="{E3BCB3EE-3C8B-4500-BA83-5C244F5BDDD3}" destId="{1C6B0F81-DEB9-47E2-A5E3-5594EA5B1203}" srcOrd="0" destOrd="0" presId="urn:microsoft.com/office/officeart/2005/8/layout/orgChart1"/>
    <dgm:cxn modelId="{154E6DA5-0397-4D6F-99BA-EA4D42C00408}" type="presParOf" srcId="{E3BCB3EE-3C8B-4500-BA83-5C244F5BDDD3}" destId="{2010DB14-2113-4C60-A15E-440BBC90A90A}" srcOrd="1" destOrd="0" presId="urn:microsoft.com/office/officeart/2005/8/layout/orgChart1"/>
    <dgm:cxn modelId="{9F2235DA-C7BA-47C6-B5C0-5821D97AAE36}" type="presParOf" srcId="{A8A210B8-D500-4130-A553-7F86A3B68B12}" destId="{FFFA87A4-53DD-47FC-AA52-019C930297F2}" srcOrd="1" destOrd="0" presId="urn:microsoft.com/office/officeart/2005/8/layout/orgChart1"/>
    <dgm:cxn modelId="{BCC3C982-7671-45F2-92FC-35F8CF5B062E}" type="presParOf" srcId="{A8A210B8-D500-4130-A553-7F86A3B68B12}" destId="{7403B6AB-F3AA-4807-A342-2E24208AEF09}" srcOrd="2" destOrd="0" presId="urn:microsoft.com/office/officeart/2005/8/layout/orgChart1"/>
    <dgm:cxn modelId="{098C8DC5-8070-4A6B-94E3-44F73CD1B674}" type="presParOf" srcId="{FA4F4B4C-15EE-4C01-815F-804EDC49C035}" destId="{CF13FE56-E904-496B-B783-D1D0D28CCC79}" srcOrd="2" destOrd="0" presId="urn:microsoft.com/office/officeart/2005/8/layout/orgChart1"/>
    <dgm:cxn modelId="{89C1EB25-7C31-47E4-8ECE-763BF34E4AB1}" type="presParOf" srcId="{FA4F4B4C-15EE-4C01-815F-804EDC49C035}" destId="{3DC926E6-691F-4CC7-8FB2-4785A88B991F}" srcOrd="3" destOrd="0" presId="urn:microsoft.com/office/officeart/2005/8/layout/orgChart1"/>
    <dgm:cxn modelId="{6D95B17D-E6DF-4623-9EEE-E299F975061A}" type="presParOf" srcId="{3DC926E6-691F-4CC7-8FB2-4785A88B991F}" destId="{9059EE76-2DFD-4FD6-989A-859CD2AEA6A2}" srcOrd="0" destOrd="0" presId="urn:microsoft.com/office/officeart/2005/8/layout/orgChart1"/>
    <dgm:cxn modelId="{A23B6FC6-7CD9-4E3F-976A-83BD1536F50D}" type="presParOf" srcId="{9059EE76-2DFD-4FD6-989A-859CD2AEA6A2}" destId="{C4424D1F-FA45-4299-B86A-C47A3FFFD1E6}" srcOrd="0" destOrd="0" presId="urn:microsoft.com/office/officeart/2005/8/layout/orgChart1"/>
    <dgm:cxn modelId="{017244E9-8B52-49DB-BEB2-9D68C14BBDA5}" type="presParOf" srcId="{9059EE76-2DFD-4FD6-989A-859CD2AEA6A2}" destId="{0C6A30D0-D2B6-4F6F-9A80-287AE1EFFF1C}" srcOrd="1" destOrd="0" presId="urn:microsoft.com/office/officeart/2005/8/layout/orgChart1"/>
    <dgm:cxn modelId="{B0AF3FAF-0B05-4792-BE88-2545ABB20D12}" type="presParOf" srcId="{3DC926E6-691F-4CC7-8FB2-4785A88B991F}" destId="{F624EF56-2390-48BC-980A-C3A5468BA803}" srcOrd="1" destOrd="0" presId="urn:microsoft.com/office/officeart/2005/8/layout/orgChart1"/>
    <dgm:cxn modelId="{8E22AA5C-5BF5-4DD3-B909-C7FA760F0591}" type="presParOf" srcId="{3DC926E6-691F-4CC7-8FB2-4785A88B991F}" destId="{DEDB92BA-C7A7-45B8-BD3F-96340D68367D}" srcOrd="2" destOrd="0" presId="urn:microsoft.com/office/officeart/2005/8/layout/orgChart1"/>
    <dgm:cxn modelId="{932DFD22-28F8-432C-AA8C-AECB96BD3D87}" type="presParOf" srcId="{D88B3B12-5238-4E12-BB6D-A9D03178738C}" destId="{FFCFFF7E-411A-4A89-B8BC-A938C58CDA9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7F348-39B5-429F-AF0A-973545877294}">
      <dsp:nvSpPr>
        <dsp:cNvPr id="0" name=""/>
        <dsp:cNvSpPr/>
      </dsp:nvSpPr>
      <dsp:spPr>
        <a:xfrm>
          <a:off x="3733800" y="2971802"/>
          <a:ext cx="2641690" cy="458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237"/>
              </a:lnTo>
              <a:lnTo>
                <a:pt x="2641690" y="229237"/>
              </a:lnTo>
              <a:lnTo>
                <a:pt x="2641690" y="45847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883E94-CEFD-4382-84AE-CCBFDF7322CB}">
      <dsp:nvSpPr>
        <dsp:cNvPr id="0" name=""/>
        <dsp:cNvSpPr/>
      </dsp:nvSpPr>
      <dsp:spPr>
        <a:xfrm>
          <a:off x="3688080" y="2971802"/>
          <a:ext cx="91440" cy="4584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847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E5C53C-C33D-41AA-B63E-6437AE31CE37}">
      <dsp:nvSpPr>
        <dsp:cNvPr id="0" name=""/>
        <dsp:cNvSpPr/>
      </dsp:nvSpPr>
      <dsp:spPr>
        <a:xfrm>
          <a:off x="1092109" y="2971802"/>
          <a:ext cx="2641690" cy="458475"/>
        </a:xfrm>
        <a:custGeom>
          <a:avLst/>
          <a:gdLst/>
          <a:ahLst/>
          <a:cxnLst/>
          <a:rect l="0" t="0" r="0" b="0"/>
          <a:pathLst>
            <a:path>
              <a:moveTo>
                <a:pt x="2641690" y="0"/>
              </a:moveTo>
              <a:lnTo>
                <a:pt x="2641690" y="229237"/>
              </a:lnTo>
              <a:lnTo>
                <a:pt x="0" y="229237"/>
              </a:lnTo>
              <a:lnTo>
                <a:pt x="0" y="45847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DEB096-F33E-40B9-A929-2C3689ED83E7}">
      <dsp:nvSpPr>
        <dsp:cNvPr id="0" name=""/>
        <dsp:cNvSpPr/>
      </dsp:nvSpPr>
      <dsp:spPr>
        <a:xfrm>
          <a:off x="2286000" y="1345514"/>
          <a:ext cx="2895598" cy="1626288"/>
        </a:xfrm>
        <a:prstGeom prst="rect">
          <a:avLst/>
        </a:prstGeom>
        <a:noFill/>
        <a:ln w="55000" cap="flat" cmpd="thickThin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solidFill>
                <a:schemeClr val="tx1"/>
              </a:solidFill>
            </a:rPr>
            <a:t>Types of Irony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286000" y="1345514"/>
        <a:ext cx="2895598" cy="1626288"/>
      </dsp:txXfrm>
    </dsp:sp>
    <dsp:sp modelId="{301827BE-EDE3-4C1A-8A42-0D5B7DD2BB7B}">
      <dsp:nvSpPr>
        <dsp:cNvPr id="0" name=""/>
        <dsp:cNvSpPr/>
      </dsp:nvSpPr>
      <dsp:spPr>
        <a:xfrm>
          <a:off x="501" y="3430277"/>
          <a:ext cx="2183215" cy="1091607"/>
        </a:xfrm>
        <a:prstGeom prst="rect">
          <a:avLst/>
        </a:prstGeom>
        <a:noFill/>
        <a:ln w="55000" cap="flat" cmpd="thickThin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Dramatic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Irony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501" y="3430277"/>
        <a:ext cx="2183215" cy="1091607"/>
      </dsp:txXfrm>
    </dsp:sp>
    <dsp:sp modelId="{7B9258EF-F539-4974-87A8-1A4CC1291BF7}">
      <dsp:nvSpPr>
        <dsp:cNvPr id="0" name=""/>
        <dsp:cNvSpPr/>
      </dsp:nvSpPr>
      <dsp:spPr>
        <a:xfrm>
          <a:off x="2642192" y="3430277"/>
          <a:ext cx="2183215" cy="1091607"/>
        </a:xfrm>
        <a:prstGeom prst="rect">
          <a:avLst/>
        </a:prstGeom>
        <a:noFill/>
        <a:ln w="55000" cap="flat" cmpd="thickThin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Situational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Irony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642192" y="3430277"/>
        <a:ext cx="2183215" cy="1091607"/>
      </dsp:txXfrm>
    </dsp:sp>
    <dsp:sp modelId="{DCC800F7-ED99-4971-B70A-4537209FD59A}">
      <dsp:nvSpPr>
        <dsp:cNvPr id="0" name=""/>
        <dsp:cNvSpPr/>
      </dsp:nvSpPr>
      <dsp:spPr>
        <a:xfrm>
          <a:off x="5283883" y="3430277"/>
          <a:ext cx="2183215" cy="1091607"/>
        </a:xfrm>
        <a:prstGeom prst="rect">
          <a:avLst/>
        </a:prstGeom>
        <a:noFill/>
        <a:ln w="55000" cap="flat" cmpd="thickThin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Verbal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Irony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5283883" y="3430277"/>
        <a:ext cx="2183215" cy="10916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13FE56-E904-496B-B783-D1D0D28CCC79}">
      <dsp:nvSpPr>
        <dsp:cNvPr id="0" name=""/>
        <dsp:cNvSpPr/>
      </dsp:nvSpPr>
      <dsp:spPr>
        <a:xfrm>
          <a:off x="2978715" y="1607122"/>
          <a:ext cx="1676418" cy="6788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9390"/>
              </a:lnTo>
              <a:lnTo>
                <a:pt x="1676418" y="389390"/>
              </a:lnTo>
              <a:lnTo>
                <a:pt x="1676418" y="67887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4D632-2641-4885-9D34-C9459DA0C249}">
      <dsp:nvSpPr>
        <dsp:cNvPr id="0" name=""/>
        <dsp:cNvSpPr/>
      </dsp:nvSpPr>
      <dsp:spPr>
        <a:xfrm>
          <a:off x="1378528" y="1607122"/>
          <a:ext cx="1600186" cy="678879"/>
        </a:xfrm>
        <a:custGeom>
          <a:avLst/>
          <a:gdLst/>
          <a:ahLst/>
          <a:cxnLst/>
          <a:rect l="0" t="0" r="0" b="0"/>
          <a:pathLst>
            <a:path>
              <a:moveTo>
                <a:pt x="1600186" y="0"/>
              </a:moveTo>
              <a:lnTo>
                <a:pt x="1600186" y="389390"/>
              </a:lnTo>
              <a:lnTo>
                <a:pt x="0" y="389390"/>
              </a:lnTo>
              <a:lnTo>
                <a:pt x="0" y="67887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FD070C-7FAB-4EAD-8C53-87EA2784671C}">
      <dsp:nvSpPr>
        <dsp:cNvPr id="0" name=""/>
        <dsp:cNvSpPr/>
      </dsp:nvSpPr>
      <dsp:spPr>
        <a:xfrm>
          <a:off x="1600195" y="228601"/>
          <a:ext cx="2757041" cy="1378520"/>
        </a:xfrm>
        <a:prstGeom prst="rect">
          <a:avLst/>
        </a:prstGeom>
        <a:noFill/>
        <a:ln w="55000" cap="flat" cmpd="thickThin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tx1"/>
              </a:solidFill>
            </a:rPr>
            <a:t>Dramatic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tx1"/>
              </a:solidFill>
            </a:rPr>
            <a:t>Irony </a:t>
          </a:r>
          <a:endParaRPr lang="en-US" sz="3600" b="1" kern="1200" dirty="0">
            <a:solidFill>
              <a:schemeClr val="tx1"/>
            </a:solidFill>
          </a:endParaRPr>
        </a:p>
      </dsp:txBody>
      <dsp:txXfrm>
        <a:off x="1600195" y="228601"/>
        <a:ext cx="2757041" cy="1378520"/>
      </dsp:txXfrm>
    </dsp:sp>
    <dsp:sp modelId="{1C6B0F81-DEB9-47E2-A5E3-5594EA5B1203}">
      <dsp:nvSpPr>
        <dsp:cNvPr id="0" name=""/>
        <dsp:cNvSpPr/>
      </dsp:nvSpPr>
      <dsp:spPr>
        <a:xfrm>
          <a:off x="8" y="2286002"/>
          <a:ext cx="2757041" cy="1378520"/>
        </a:xfrm>
        <a:prstGeom prst="rect">
          <a:avLst/>
        </a:prstGeom>
        <a:noFill/>
        <a:ln w="55000" cap="flat" cmpd="thickThin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</a:rPr>
            <a:t>Definition: In a story when the audience knows something the character does not know.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8" y="2286002"/>
        <a:ext cx="2757041" cy="1378520"/>
      </dsp:txXfrm>
    </dsp:sp>
    <dsp:sp modelId="{C4424D1F-FA45-4299-B86A-C47A3FFFD1E6}">
      <dsp:nvSpPr>
        <dsp:cNvPr id="0" name=""/>
        <dsp:cNvSpPr/>
      </dsp:nvSpPr>
      <dsp:spPr>
        <a:xfrm>
          <a:off x="3276613" y="2286002"/>
          <a:ext cx="2757041" cy="1226111"/>
        </a:xfrm>
        <a:prstGeom prst="rect">
          <a:avLst/>
        </a:prstGeom>
        <a:noFill/>
        <a:ln w="55000" cap="flat" cmpd="thickThin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</a:rPr>
            <a:t>Example: In the story of the Titanic, when the ship hits the iceberg, the audience knows it is serious danger, however, the passengers do not know.  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3276613" y="2286002"/>
        <a:ext cx="2757041" cy="12261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13FE56-E904-496B-B783-D1D0D28CCC79}">
      <dsp:nvSpPr>
        <dsp:cNvPr id="0" name=""/>
        <dsp:cNvSpPr/>
      </dsp:nvSpPr>
      <dsp:spPr>
        <a:xfrm>
          <a:off x="3054920" y="1562099"/>
          <a:ext cx="1600214" cy="5334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915"/>
              </a:lnTo>
              <a:lnTo>
                <a:pt x="1600214" y="243915"/>
              </a:lnTo>
              <a:lnTo>
                <a:pt x="1600214" y="53340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4D632-2641-4885-9D34-C9459DA0C249}">
      <dsp:nvSpPr>
        <dsp:cNvPr id="0" name=""/>
        <dsp:cNvSpPr/>
      </dsp:nvSpPr>
      <dsp:spPr>
        <a:xfrm>
          <a:off x="1454733" y="1562099"/>
          <a:ext cx="1600186" cy="533404"/>
        </a:xfrm>
        <a:custGeom>
          <a:avLst/>
          <a:gdLst/>
          <a:ahLst/>
          <a:cxnLst/>
          <a:rect l="0" t="0" r="0" b="0"/>
          <a:pathLst>
            <a:path>
              <a:moveTo>
                <a:pt x="1600186" y="0"/>
              </a:moveTo>
              <a:lnTo>
                <a:pt x="1600186" y="243915"/>
              </a:lnTo>
              <a:lnTo>
                <a:pt x="0" y="243915"/>
              </a:lnTo>
              <a:lnTo>
                <a:pt x="0" y="53340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FD070C-7FAB-4EAD-8C53-87EA2784671C}">
      <dsp:nvSpPr>
        <dsp:cNvPr id="0" name=""/>
        <dsp:cNvSpPr/>
      </dsp:nvSpPr>
      <dsp:spPr>
        <a:xfrm>
          <a:off x="1676399" y="349815"/>
          <a:ext cx="2757041" cy="1212284"/>
        </a:xfrm>
        <a:prstGeom prst="rect">
          <a:avLst/>
        </a:prstGeom>
        <a:noFill/>
        <a:ln w="55000" cap="flat" cmpd="thickThin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tx1"/>
              </a:solidFill>
            </a:rPr>
            <a:t>Situational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tx1"/>
              </a:solidFill>
            </a:rPr>
            <a:t>Irony </a:t>
          </a:r>
          <a:endParaRPr lang="en-US" sz="3600" b="1" kern="1200" dirty="0">
            <a:solidFill>
              <a:schemeClr val="tx1"/>
            </a:solidFill>
          </a:endParaRPr>
        </a:p>
      </dsp:txBody>
      <dsp:txXfrm>
        <a:off x="1676399" y="349815"/>
        <a:ext cx="2757041" cy="1212284"/>
      </dsp:txXfrm>
    </dsp:sp>
    <dsp:sp modelId="{1C6B0F81-DEB9-47E2-A5E3-5594EA5B1203}">
      <dsp:nvSpPr>
        <dsp:cNvPr id="0" name=""/>
        <dsp:cNvSpPr/>
      </dsp:nvSpPr>
      <dsp:spPr>
        <a:xfrm>
          <a:off x="76213" y="2095504"/>
          <a:ext cx="2757041" cy="1378520"/>
        </a:xfrm>
        <a:prstGeom prst="rect">
          <a:avLst/>
        </a:prstGeom>
        <a:noFill/>
        <a:ln w="55000" cap="flat" cmpd="thickThin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tx1"/>
              </a:solidFill>
            </a:rPr>
            <a:t>Definition: When what happens in the story is opposite of what the reader expects to happen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76213" y="2095504"/>
        <a:ext cx="2757041" cy="1378520"/>
      </dsp:txXfrm>
    </dsp:sp>
    <dsp:sp modelId="{C4424D1F-FA45-4299-B86A-C47A3FFFD1E6}">
      <dsp:nvSpPr>
        <dsp:cNvPr id="0" name=""/>
        <dsp:cNvSpPr/>
      </dsp:nvSpPr>
      <dsp:spPr>
        <a:xfrm>
          <a:off x="3276613" y="2095504"/>
          <a:ext cx="2757041" cy="1378520"/>
        </a:xfrm>
        <a:prstGeom prst="rect">
          <a:avLst/>
        </a:prstGeom>
        <a:noFill/>
        <a:ln w="55000" cap="flat" cmpd="thickThin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tx1"/>
              </a:solidFill>
            </a:rPr>
            <a:t>Example: An English teacher who does not know how to spell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3276613" y="2095504"/>
        <a:ext cx="2757041" cy="13785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13FE56-E904-496B-B783-D1D0D28CCC79}">
      <dsp:nvSpPr>
        <dsp:cNvPr id="0" name=""/>
        <dsp:cNvSpPr/>
      </dsp:nvSpPr>
      <dsp:spPr>
        <a:xfrm>
          <a:off x="3048000" y="1981204"/>
          <a:ext cx="1669479" cy="4572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710"/>
              </a:lnTo>
              <a:lnTo>
                <a:pt x="1669479" y="167710"/>
              </a:lnTo>
              <a:lnTo>
                <a:pt x="1669479" y="45720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4D632-2641-4885-9D34-C9459DA0C249}">
      <dsp:nvSpPr>
        <dsp:cNvPr id="0" name=""/>
        <dsp:cNvSpPr/>
      </dsp:nvSpPr>
      <dsp:spPr>
        <a:xfrm>
          <a:off x="1454733" y="1981204"/>
          <a:ext cx="1593266" cy="457200"/>
        </a:xfrm>
        <a:custGeom>
          <a:avLst/>
          <a:gdLst/>
          <a:ahLst/>
          <a:cxnLst/>
          <a:rect l="0" t="0" r="0" b="0"/>
          <a:pathLst>
            <a:path>
              <a:moveTo>
                <a:pt x="1593266" y="0"/>
              </a:moveTo>
              <a:lnTo>
                <a:pt x="1593266" y="167710"/>
              </a:lnTo>
              <a:lnTo>
                <a:pt x="0" y="167710"/>
              </a:lnTo>
              <a:lnTo>
                <a:pt x="0" y="45720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FD070C-7FAB-4EAD-8C53-87EA2784671C}">
      <dsp:nvSpPr>
        <dsp:cNvPr id="0" name=""/>
        <dsp:cNvSpPr/>
      </dsp:nvSpPr>
      <dsp:spPr>
        <a:xfrm>
          <a:off x="1669479" y="557096"/>
          <a:ext cx="2757041" cy="1424108"/>
        </a:xfrm>
        <a:prstGeom prst="rect">
          <a:avLst/>
        </a:prstGeom>
        <a:noFill/>
        <a:ln w="55000" cap="flat" cmpd="thickThin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tx1"/>
              </a:solidFill>
            </a:rPr>
            <a:t>Verbal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tx1"/>
              </a:solidFill>
            </a:rPr>
            <a:t>Irony </a:t>
          </a:r>
          <a:endParaRPr lang="en-US" sz="3600" b="1" kern="1200" dirty="0">
            <a:solidFill>
              <a:schemeClr val="tx1"/>
            </a:solidFill>
          </a:endParaRPr>
        </a:p>
      </dsp:txBody>
      <dsp:txXfrm>
        <a:off x="1669479" y="557096"/>
        <a:ext cx="2757041" cy="1424108"/>
      </dsp:txXfrm>
    </dsp:sp>
    <dsp:sp modelId="{1C6B0F81-DEB9-47E2-A5E3-5594EA5B1203}">
      <dsp:nvSpPr>
        <dsp:cNvPr id="0" name=""/>
        <dsp:cNvSpPr/>
      </dsp:nvSpPr>
      <dsp:spPr>
        <a:xfrm>
          <a:off x="76213" y="2438404"/>
          <a:ext cx="2757041" cy="1378520"/>
        </a:xfrm>
        <a:prstGeom prst="rect">
          <a:avLst/>
        </a:prstGeom>
        <a:noFill/>
        <a:ln w="55000" cap="flat" cmpd="thickThin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Definition: When a speaker says one thing but means another.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76213" y="2438404"/>
        <a:ext cx="2757041" cy="1378520"/>
      </dsp:txXfrm>
    </dsp:sp>
    <dsp:sp modelId="{C4424D1F-FA45-4299-B86A-C47A3FFFD1E6}">
      <dsp:nvSpPr>
        <dsp:cNvPr id="0" name=""/>
        <dsp:cNvSpPr/>
      </dsp:nvSpPr>
      <dsp:spPr>
        <a:xfrm>
          <a:off x="3338958" y="2438404"/>
          <a:ext cx="2757041" cy="1378520"/>
        </a:xfrm>
        <a:prstGeom prst="rect">
          <a:avLst/>
        </a:prstGeom>
        <a:noFill/>
        <a:ln w="55000" cap="flat" cmpd="thickThin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Example: Dad looks outside at the pouring rain and says, “Nice day for a trip to the beach!” 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3338958" y="2438404"/>
        <a:ext cx="2757041" cy="1378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204C56-1ADA-47A1-B081-7DCE0AE548B7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27B5755-E096-4C6D-AD34-A10E96BCFD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04C56-1ADA-47A1-B081-7DCE0AE548B7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7B5755-E096-4C6D-AD34-A10E96BCFD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04C56-1ADA-47A1-B081-7DCE0AE548B7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7B5755-E096-4C6D-AD34-A10E96BCFD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04C56-1ADA-47A1-B081-7DCE0AE548B7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7B5755-E096-4C6D-AD34-A10E96BCFD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04C56-1ADA-47A1-B081-7DCE0AE548B7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7B5755-E096-4C6D-AD34-A10E96BCFD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04C56-1ADA-47A1-B081-7DCE0AE548B7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7B5755-E096-4C6D-AD34-A10E96BCFD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04C56-1ADA-47A1-B081-7DCE0AE548B7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7B5755-E096-4C6D-AD34-A10E96BCFD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04C56-1ADA-47A1-B081-7DCE0AE548B7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7B5755-E096-4C6D-AD34-A10E96BCFD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04C56-1ADA-47A1-B081-7DCE0AE548B7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7B5755-E096-4C6D-AD34-A10E96BCFD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6204C56-1ADA-47A1-B081-7DCE0AE548B7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7B5755-E096-4C6D-AD34-A10E96BCFD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6204C56-1ADA-47A1-B081-7DCE0AE548B7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27B5755-E096-4C6D-AD34-A10E96BCFD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6204C56-1ADA-47A1-B081-7DCE0AE548B7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27B5755-E096-4C6D-AD34-A10E96BCFD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2.xml"/><Relationship Id="rId7" Type="http://schemas.openxmlformats.org/officeDocument/2006/relationships/hyperlink" Target="http://www.google.com/url?sa=i&amp;rct=j&amp;q=&amp;esrc=s&amp;frm=1&amp;source=images&amp;cd=&amp;cad=rja&amp;docid=ezB_NSKCgAunjM&amp;tbnid=H2WinR5q_7ldKM:&amp;ved=0CAUQjRw&amp;url=http://www.forbes.com/sites/anthonykosner/2012/04/30/what-a-rich-guy-can-do-clive-palmer-is-building-a-titanic-redo-in-china/&amp;ei=E8U5UqDkHIPtqQGFioDgDg&amp;bvm=bv.52288139,d.aWc&amp;psig=AFQjCNGiNdG68-zwBqbzjldq1yexjnGjYA&amp;ust=1379604017513680" TargetMode="Externa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3.jpeg"/><Relationship Id="rId4" Type="http://schemas.openxmlformats.org/officeDocument/2006/relationships/diagramQuickStyle" Target="../diagrams/quickStyle2.xml"/><Relationship Id="rId9" Type="http://schemas.openxmlformats.org/officeDocument/2006/relationships/hyperlink" Target="http://www.google.com/url?sa=i&amp;rct=j&amp;q=&amp;esrc=s&amp;frm=1&amp;source=images&amp;cd=&amp;cad=rja&amp;docid=nDVrh2MgMcykXM&amp;tbnid=OwDUMCWoDPLHaM:&amp;ved=0CAUQjRw&amp;url=http://www.thirteen.org/metrofocus/2012/04/the-last-dinner-on-the-titanic-recreated/&amp;ei=h9M5UpztGKaSyAHJhIGYCQ&amp;bvm=bv.52288139,d.aWc&amp;psig=AFQjCNEsTgx_eLdrDXg0K8y6V-6WYJSJZw&amp;ust=1379607641776073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3.xml"/><Relationship Id="rId7" Type="http://schemas.openxmlformats.org/officeDocument/2006/relationships/hyperlink" Target="http://www.google.com/url?sa=i&amp;rct=j&amp;q=&amp;esrc=s&amp;frm=1&amp;source=images&amp;cd=&amp;cad=rja&amp;docid=QTSaifb7mJu03M&amp;tbnid=iWeJjQ4P3rzRWM:&amp;ved=0CAUQjRw&amp;url=http://www.zazzle.com/english_teacher_notebook_greeting_card-137788467349554942&amp;ei=jdU5UrDJCouAygHMooGoAQ&amp;bvm=bv.52288139,d.aWc&amp;psig=AFQjCNHQK_AcmTep_ETH4114PZiHqUZtNQ&amp;ust=1379608306574884" TargetMode="Externa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5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838200" y="457200"/>
          <a:ext cx="74676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447800" y="228600"/>
          <a:ext cx="60960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ight Arrow 2"/>
          <p:cNvSpPr/>
          <p:nvPr/>
        </p:nvSpPr>
        <p:spPr>
          <a:xfrm>
            <a:off x="4267200" y="2895600"/>
            <a:ext cx="4572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blogs-images.forbes.com/anthonykosner/files/2012/04/Titanic-redo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2400" y="4191000"/>
            <a:ext cx="3048001" cy="2361297"/>
          </a:xfrm>
          <a:prstGeom prst="rect">
            <a:avLst/>
          </a:prstGeom>
          <a:noFill/>
        </p:spPr>
      </p:pic>
      <p:pic>
        <p:nvPicPr>
          <p:cNvPr id="3076" name="Picture 4" descr="http://www.thirteen.org/metrofocus/wp-content/blogs.dir/2/files/dine-titanic/20120414_dinetitanic_marcinjm_120.jp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343400" y="4191000"/>
            <a:ext cx="39624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447800" y="0"/>
          <a:ext cx="60960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ight Arrow 2"/>
          <p:cNvSpPr/>
          <p:nvPr/>
        </p:nvSpPr>
        <p:spPr>
          <a:xfrm>
            <a:off x="4267200" y="2971800"/>
            <a:ext cx="4572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http://rlv.zcache.com/english_teacher_notebook_greeting_card-r48a2e70f804a4c118695843bd3a29703_xvuak_8byvr_512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43000" y="3733800"/>
            <a:ext cx="6553200" cy="333017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191000" y="54102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WELKUM TOO CLAS!!!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447800" y="152400"/>
          <a:ext cx="60960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ight Arrow 2"/>
          <p:cNvSpPr/>
          <p:nvPr/>
        </p:nvSpPr>
        <p:spPr>
          <a:xfrm>
            <a:off x="4267200" y="3276600"/>
            <a:ext cx="4572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s://encrypted-tbn2.gstatic.com/images?q=tbn:ANd9GcT7ZH5GfShdeUKgY86l-ky1g2-benh6-ZWo-y2bZAO7jKs-jmpoo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57400" y="4114800"/>
            <a:ext cx="2133600" cy="2590800"/>
          </a:xfrm>
          <a:prstGeom prst="rect">
            <a:avLst/>
          </a:prstGeom>
          <a:noFill/>
        </p:spPr>
      </p:pic>
      <p:sp>
        <p:nvSpPr>
          <p:cNvPr id="5" name="Cloud Callout 4"/>
          <p:cNvSpPr/>
          <p:nvPr/>
        </p:nvSpPr>
        <p:spPr>
          <a:xfrm>
            <a:off x="4572000" y="3962400"/>
            <a:ext cx="2133600" cy="1374648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53000" y="4191000"/>
            <a:ext cx="1523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“A perfect day for the beach!”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180</TotalTime>
  <Words>138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gloria.olamendi</dc:creator>
  <cp:lastModifiedBy>Crabbe, Jason</cp:lastModifiedBy>
  <cp:revision>22</cp:revision>
  <dcterms:created xsi:type="dcterms:W3CDTF">2013-09-17T22:34:32Z</dcterms:created>
  <dcterms:modified xsi:type="dcterms:W3CDTF">2013-09-20T17:46:51Z</dcterms:modified>
</cp:coreProperties>
</file>