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59" r:id="rId4"/>
    <p:sldId id="265" r:id="rId5"/>
    <p:sldId id="266" r:id="rId6"/>
    <p:sldId id="267" r:id="rId7"/>
    <p:sldId id="268" r:id="rId8"/>
  </p:sldIdLst>
  <p:sldSz cx="9144000" cy="6858000" type="screen4x3"/>
  <p:notesSz cx="7023100" cy="9309100"/>
  <p:custDataLst>
    <p:tags r:id="rId9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57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E6F108-F5F7-4246-9925-08647F7C3967}" type="datetimeFigureOut">
              <a:rPr lang="es-MX" smtClean="0"/>
              <a:pPr/>
              <a:t>18/03/2014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9CCE5A-5064-4A38-9BCA-07448B1012A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44780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Grade 6: Plugging into Propaganda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“Emotion is a powerful persuader.”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199704"/>
          </a:xfrm>
        </p:spPr>
        <p:txBody>
          <a:bodyPr/>
          <a:lstStyle/>
          <a:p>
            <a:r>
              <a:rPr lang="es-MX" dirty="0" err="1" smtClean="0"/>
              <a:t>Vocabulary</a:t>
            </a:r>
            <a:r>
              <a:rPr lang="es-MX" dirty="0" smtClean="0"/>
              <a:t> </a:t>
            </a:r>
            <a:r>
              <a:rPr lang="es-MX" dirty="0" err="1" smtClean="0"/>
              <a:t>Powerpoint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5011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Plugging into Propaganda: </a:t>
            </a:r>
            <a:br>
              <a:rPr lang="en-US" dirty="0" smtClean="0"/>
            </a:br>
            <a:r>
              <a:rPr lang="en-US" dirty="0" smtClean="0"/>
              <a:t>Emotion is a powerful persuader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Vocabulary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propaganda</a:t>
            </a:r>
          </a:p>
          <a:p>
            <a:pPr lvl="1"/>
            <a:r>
              <a:rPr lang="en-US" dirty="0" smtClean="0"/>
              <a:t>persuade</a:t>
            </a:r>
          </a:p>
          <a:p>
            <a:pPr lvl="1"/>
            <a:r>
              <a:rPr lang="en-US" dirty="0" smtClean="0"/>
              <a:t>advertisement</a:t>
            </a:r>
          </a:p>
          <a:p>
            <a:pPr lvl="1"/>
            <a:r>
              <a:rPr lang="en-US" dirty="0" smtClean="0"/>
              <a:t>influence</a:t>
            </a:r>
          </a:p>
          <a:p>
            <a:pPr lvl="1"/>
            <a:r>
              <a:rPr lang="en-US" dirty="0" smtClean="0"/>
              <a:t>evolution</a:t>
            </a:r>
          </a:p>
        </p:txBody>
      </p:sp>
    </p:spTree>
    <p:extLst>
      <p:ext uri="{BB962C8B-B14F-4D97-AF65-F5344CB8AC3E}">
        <p14:creationId xmlns="" xmlns:p14="http://schemas.microsoft.com/office/powerpoint/2010/main" val="41058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/>
              <a:t>Propaganda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070947"/>
            <a:ext cx="8229600" cy="4373563"/>
          </a:xfrm>
        </p:spPr>
        <p:txBody>
          <a:bodyPr/>
          <a:lstStyle/>
          <a:p>
            <a:r>
              <a:rPr lang="en-US" dirty="0" smtClean="0"/>
              <a:t>Ideas or statements that are often false or exaggerated and that are spread in order to help a cause, such as a political leader, a government, etc.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2971800" cy="14773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The</a:t>
            </a:r>
            <a:r>
              <a:rPr lang="en-US" b="1" i="1" dirty="0" smtClean="0"/>
              <a:t> propaganda </a:t>
            </a:r>
            <a:r>
              <a:rPr lang="en-US" b="1" dirty="0" smtClean="0"/>
              <a:t>was distributed at the universities in order to get support from students.</a:t>
            </a:r>
            <a:endParaRPr lang="en-US" b="1" dirty="0"/>
          </a:p>
        </p:txBody>
      </p:sp>
      <p:pic>
        <p:nvPicPr>
          <p:cNvPr id="6146" name="Picture 2" descr="http://ts2.mm.bing.net/th?id=H.4550355658998461&amp;pid=1.7&amp;w=125&amp;h=155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1676400" cy="2286000"/>
          </a:xfrm>
          <a:prstGeom prst="rect">
            <a:avLst/>
          </a:prstGeom>
          <a:noFill/>
        </p:spPr>
      </p:pic>
      <p:pic>
        <p:nvPicPr>
          <p:cNvPr id="6148" name="Picture 4" descr="http://ts4.mm.bing.net/th?id=H.4628296348795511&amp;pid=1.7&amp;w=105&amp;h=155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743200"/>
            <a:ext cx="2209800" cy="3152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/>
              <a:t>Persuade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070947"/>
            <a:ext cx="8229600" cy="4373563"/>
          </a:xfrm>
        </p:spPr>
        <p:txBody>
          <a:bodyPr/>
          <a:lstStyle/>
          <a:p>
            <a:r>
              <a:rPr lang="en-US" dirty="0" smtClean="0"/>
              <a:t>To get somebody to do something by giving them good reasons for doing it.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362200"/>
            <a:ext cx="4038600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His mother asked me to</a:t>
            </a:r>
            <a:r>
              <a:rPr lang="en-US" i="1" dirty="0" smtClean="0"/>
              <a:t> persuade </a:t>
            </a:r>
            <a:r>
              <a:rPr lang="en-US" dirty="0" smtClean="0"/>
              <a:t>her son to stay in school to give him a chance for a better life.</a:t>
            </a:r>
            <a:r>
              <a:rPr lang="en-US" i="1" dirty="0" smtClean="0"/>
              <a:t> </a:t>
            </a:r>
            <a:endParaRPr lang="en-US" dirty="0"/>
          </a:p>
        </p:txBody>
      </p:sp>
      <p:pic>
        <p:nvPicPr>
          <p:cNvPr id="5122" name="Picture 2" descr="http://ts2.mm.bing.net/th?id=H.4737873893591437&amp;pid=1.7&amp;w=181&amp;h=142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52800"/>
            <a:ext cx="2562225" cy="2438400"/>
          </a:xfrm>
          <a:prstGeom prst="rect">
            <a:avLst/>
          </a:prstGeom>
          <a:noFill/>
        </p:spPr>
      </p:pic>
      <p:pic>
        <p:nvPicPr>
          <p:cNvPr id="5124" name="Picture 4" descr="http://ts1.mm.bing.net/th?id=H.4605700584311144&amp;pid=1.7&amp;w=165&amp;h=154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790949"/>
            <a:ext cx="1905000" cy="19240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/>
              <a:t>Advertisement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070947"/>
            <a:ext cx="8229600" cy="4373563"/>
          </a:xfrm>
        </p:spPr>
        <p:txBody>
          <a:bodyPr/>
          <a:lstStyle/>
          <a:p>
            <a:r>
              <a:rPr lang="en-US" dirty="0" smtClean="0"/>
              <a:t>Something (such as a short film or a written notice) that is shown or presented to the public to help sell a product or to make an announcement.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2667000"/>
            <a:ext cx="2971800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advertisement </a:t>
            </a:r>
            <a:r>
              <a:rPr lang="en-US" dirty="0" smtClean="0"/>
              <a:t>in the magazine made me want to buy the new sports car.</a:t>
            </a:r>
            <a:endParaRPr lang="en-US" i="1" dirty="0"/>
          </a:p>
        </p:txBody>
      </p:sp>
      <p:pic>
        <p:nvPicPr>
          <p:cNvPr id="4098" name="Picture 2" descr="http://ts4.mm.bing.net/th?id=H.4818340099656203&amp;pid=1.7&amp;w=130&amp;h=138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19400"/>
            <a:ext cx="2133600" cy="2286000"/>
          </a:xfrm>
          <a:prstGeom prst="rect">
            <a:avLst/>
          </a:prstGeom>
          <a:noFill/>
        </p:spPr>
      </p:pic>
      <p:pic>
        <p:nvPicPr>
          <p:cNvPr id="4100" name="Picture 4" descr="http://ts3.mm.bing.net/th?id=H.4663244566365690&amp;pid=1.7&amp;w=202&amp;h=139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343400"/>
            <a:ext cx="2667000" cy="1781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n-US" dirty="0" smtClean="0"/>
              <a:t>Influence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070947"/>
            <a:ext cx="8229600" cy="4373563"/>
          </a:xfrm>
        </p:spPr>
        <p:txBody>
          <a:bodyPr/>
          <a:lstStyle/>
          <a:p>
            <a:r>
              <a:rPr lang="en-US" dirty="0" smtClean="0"/>
              <a:t> The power to change or affect someone or something</a:t>
            </a:r>
            <a:r>
              <a:rPr lang="en-US" b="1" dirty="0" smtClean="0"/>
              <a:t>:</a:t>
            </a:r>
            <a:r>
              <a:rPr lang="en-US" dirty="0" smtClean="0"/>
              <a:t> the power to cause changes without directly forcing them to happen.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895600"/>
            <a:ext cx="2971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Everybody around you can </a:t>
            </a:r>
            <a:r>
              <a:rPr lang="en-US" i="1" dirty="0" smtClean="0"/>
              <a:t>influence</a:t>
            </a:r>
            <a:r>
              <a:rPr lang="en-US" dirty="0" smtClean="0"/>
              <a:t> your life decisions, so choose your friends wisely!</a:t>
            </a:r>
            <a:endParaRPr lang="en-US" dirty="0"/>
          </a:p>
        </p:txBody>
      </p:sp>
      <p:pic>
        <p:nvPicPr>
          <p:cNvPr id="3074" name="Picture 2" descr="http://ts4.mm.bing.net/th?id=H.4880402359387459&amp;pid=1.7&amp;w=190&amp;h=145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743200"/>
            <a:ext cx="30480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60672" cy="1039427"/>
          </a:xfrm>
        </p:spPr>
        <p:txBody>
          <a:bodyPr/>
          <a:lstStyle/>
          <a:p>
            <a:r>
              <a:rPr lang="es-MX" dirty="0" err="1" smtClean="0"/>
              <a:t>Evolution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070947"/>
            <a:ext cx="8229600" cy="4373563"/>
          </a:xfrm>
        </p:spPr>
        <p:txBody>
          <a:bodyPr/>
          <a:lstStyle/>
          <a:p>
            <a:r>
              <a:rPr lang="en-US" dirty="0" smtClean="0"/>
              <a:t> A process of slow change and development.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981200"/>
            <a:ext cx="29718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 have watched her </a:t>
            </a:r>
            <a:r>
              <a:rPr lang="en-US" i="1" dirty="0" smtClean="0"/>
              <a:t>evolution </a:t>
            </a:r>
            <a:r>
              <a:rPr lang="en-US" dirty="0" smtClean="0"/>
              <a:t>from a child runner to a world class marathoner.</a:t>
            </a:r>
            <a:endParaRPr lang="en-US" dirty="0"/>
          </a:p>
        </p:txBody>
      </p:sp>
      <p:pic>
        <p:nvPicPr>
          <p:cNvPr id="2050" name="Picture 2" descr="http://ts1.mm.bing.net/th?id=H.4606340552131104&amp;pid=1.7&amp;w=102&amp;h=150&amp;c=7&amp;rs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1981200" cy="3276600"/>
          </a:xfrm>
          <a:prstGeom prst="rect">
            <a:avLst/>
          </a:prstGeom>
          <a:noFill/>
        </p:spPr>
      </p:pic>
      <p:pic>
        <p:nvPicPr>
          <p:cNvPr id="2052" name="Picture 4" descr="http://ts1.mm.bing.net/th?id=H.4672238209008455&amp;pid=1.9&amp;w=300&amp;h=300&amp;p=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429000"/>
            <a:ext cx="164782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54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214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Grade 6: Plugging into Propaganda   “Emotion is a powerful persuader.”</vt:lpstr>
      <vt:lpstr>Plugging into Propaganda:  Emotion is a powerful persuader</vt:lpstr>
      <vt:lpstr>Propaganda</vt:lpstr>
      <vt:lpstr>Persuade</vt:lpstr>
      <vt:lpstr>Advertisement</vt:lpstr>
      <vt:lpstr>Influence</vt:lpstr>
      <vt:lpstr>Evolution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Grade Unit 2  Lesson 2 Vocabulary</dc:title>
  <dc:creator>Owner</dc:creator>
  <cp:lastModifiedBy>april.baxter</cp:lastModifiedBy>
  <cp:revision>26</cp:revision>
  <dcterms:created xsi:type="dcterms:W3CDTF">2013-03-24T23:09:26Z</dcterms:created>
  <dcterms:modified xsi:type="dcterms:W3CDTF">2014-03-18T17:10:22Z</dcterms:modified>
</cp:coreProperties>
</file>