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68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6B2C4E8-CE4D-49D7-8BBA-DA50DED60C1B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CF478-F001-4351-BD07-96D5CCB33A2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C4E8-CE4D-49D7-8BBA-DA50DED60C1B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F478-F001-4351-BD07-96D5CCB33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C4E8-CE4D-49D7-8BBA-DA50DED60C1B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F478-F001-4351-BD07-96D5CCB33A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B2C4E8-CE4D-49D7-8BBA-DA50DED60C1B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8CF478-F001-4351-BD07-96D5CCB33A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C4E8-CE4D-49D7-8BBA-DA50DED60C1B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CF478-F001-4351-BD07-96D5CCB33A2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B2C4E8-CE4D-49D7-8BBA-DA50DED60C1B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8CF478-F001-4351-BD07-96D5CCB33A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6B2C4E8-CE4D-49D7-8BBA-DA50DED60C1B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8CF478-F001-4351-BD07-96D5CCB33A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C4E8-CE4D-49D7-8BBA-DA50DED60C1B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CF478-F001-4351-BD07-96D5CCB33A2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C4E8-CE4D-49D7-8BBA-DA50DED60C1B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CF478-F001-4351-BD07-96D5CCB33A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B2C4E8-CE4D-49D7-8BBA-DA50DED60C1B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8CF478-F001-4351-BD07-96D5CCB33A2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6B2C4E8-CE4D-49D7-8BBA-DA50DED60C1B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B8CF478-F001-4351-BD07-96D5CCB33A2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6B2C4E8-CE4D-49D7-8BBA-DA50DED60C1B}" type="datetimeFigureOut">
              <a:rPr lang="en-US" smtClean="0"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B8CF478-F001-4351-BD07-96D5CCB33A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info.com/forensic/" TargetMode="External"/><Relationship Id="rId2" Type="http://schemas.openxmlformats.org/officeDocument/2006/relationships/hyperlink" Target="http://www.criminal-justice-career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ltrasoundtechnicians.com/" TargetMode="External"/><Relationship Id="rId4" Type="http://schemas.openxmlformats.org/officeDocument/2006/relationships/hyperlink" Target="http://www.ultrasoundlearning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Forensic Psychologist and Ultrasound Technician</a:t>
            </a:r>
          </a:p>
          <a:p>
            <a:r>
              <a:rPr lang="en-US" dirty="0" smtClean="0"/>
              <a:t>January 13,2011</a:t>
            </a:r>
          </a:p>
          <a:p>
            <a:r>
              <a:rPr lang="en-US" dirty="0" smtClean="0"/>
              <a:t>Mrs. Van Dusen</a:t>
            </a:r>
          </a:p>
          <a:p>
            <a:r>
              <a:rPr lang="en-US" dirty="0" smtClean="0"/>
              <a:t> AVID/Per.6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Leslie Valladarez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For forensic psychology you can ear between $35,000-$40,00 and private earn more </a:t>
            </a:r>
          </a:p>
          <a:p>
            <a:r>
              <a:rPr lang="en-US" dirty="0" smtClean="0"/>
              <a:t>Ultrasound Technician begin with $40,000, on average they earn 60,00 and Veterans earn 80,000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could you earn in the careers?</a:t>
            </a:r>
            <a:endParaRPr lang="en-US" dirty="0"/>
          </a:p>
        </p:txBody>
      </p:sp>
      <p:pic>
        <p:nvPicPr>
          <p:cNvPr id="6146" name="Picture 2" descr="C:\Users\leslie\AppData\Local\Microsoft\Windows\Temporary Internet Files\Content.IE5\NRR0M8EU\MC9003642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2438400" cy="29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eslie\AppData\Local\Microsoft\Windows\Temporary Internet Files\Content.IE5\L2GC370Y\MC9003310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399"/>
            <a:ext cx="1371600" cy="26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9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 perks of forensic psychology is you have subfield options </a:t>
            </a:r>
          </a:p>
          <a:p>
            <a:r>
              <a:rPr lang="en-US" dirty="0" smtClean="0"/>
              <a:t>Some drawbacks are that it’s a stressful job, don’t get paid much and exhausting</a:t>
            </a:r>
          </a:p>
          <a:p>
            <a:r>
              <a:rPr lang="en-US" dirty="0" smtClean="0"/>
              <a:t>In Ultrasound Technician you get healthcare, pension 401K</a:t>
            </a:r>
          </a:p>
          <a:p>
            <a:r>
              <a:rPr lang="en-US" dirty="0" smtClean="0"/>
              <a:t>Some drawbacks are some states don’t have high demand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perks and drawbacks?</a:t>
            </a:r>
            <a:endParaRPr lang="en-US" dirty="0"/>
          </a:p>
        </p:txBody>
      </p:sp>
      <p:pic>
        <p:nvPicPr>
          <p:cNvPr id="7171" name="Picture 3" descr="C:\Users\leslie\AppData\Local\Microsoft\Windows\Temporary Internet Files\Content.IE5\O5VOXMBC\MC900435795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9"/>
          <a:stretch/>
        </p:blipFill>
        <p:spPr bwMode="auto">
          <a:xfrm>
            <a:off x="6248400" y="4547030"/>
            <a:ext cx="2295190" cy="19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eslie\AppData\Local\Microsoft\Windows\Temporary Internet Files\Content.IE5\64198SLZ\MC9004338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653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leslie\AppData\Local\Microsoft\Windows\Temporary Internet Files\Content.IE5\O5VOXMBC\MC9004382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95677"/>
            <a:ext cx="2133600" cy="14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5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 careers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05200" y="2535382"/>
            <a:ext cx="4267200" cy="3810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14400" y="2535382"/>
            <a:ext cx="4191000" cy="381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222128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211063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205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3124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 law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36434" y="4071050"/>
            <a:ext cx="1616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Takes 5-7 years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3840217"/>
            <a:ext cx="138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Long </a:t>
            </a:r>
          </a:p>
          <a:p>
            <a:r>
              <a:rPr lang="en-US" sz="3600" dirty="0" smtClean="0"/>
              <a:t>Hours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2620296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 medical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3976054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Can be done 2 years or more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725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would still purse a career in forensic psychology:)</a:t>
            </a:r>
          </a:p>
          <a:p>
            <a:r>
              <a:rPr lang="en-US" dirty="0" smtClean="0"/>
              <a:t>i learned that there is a lot of school I have to take and training, but I’m willing to go threw it</a:t>
            </a:r>
          </a:p>
          <a:p>
            <a:endParaRPr lang="en-US" dirty="0"/>
          </a:p>
          <a:p>
            <a:r>
              <a:rPr lang="en-US" dirty="0" smtClean="0"/>
              <a:t>I would not work as a Ultrasound Technician, only if my forensic psychology career didn’t go well.</a:t>
            </a:r>
          </a:p>
          <a:p>
            <a:r>
              <a:rPr lang="en-US" dirty="0" smtClean="0"/>
              <a:t>I learned its not as interesting as I thought It was and probably wouldn’t go threw with it.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Would I still purse the careers? What have I learned?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5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Psychology.about.com</a:t>
            </a:r>
          </a:p>
          <a:p>
            <a:r>
              <a:rPr lang="en-US" dirty="0" smtClean="0">
                <a:hlinkClick r:id="rId2"/>
              </a:rPr>
              <a:t>www.criminal-justice-careers.com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http://www.psychologyinfo.com/forensic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www.ultrasoundlearning.com/</a:t>
            </a:r>
            <a:endParaRPr lang="en-US" dirty="0" smtClean="0"/>
          </a:p>
          <a:p>
            <a:r>
              <a:rPr lang="en-US">
                <a:hlinkClick r:id="rId5"/>
              </a:rPr>
              <a:t>http://</a:t>
            </a:r>
            <a:r>
              <a:rPr lang="en-US">
                <a:hlinkClick r:id="rId5"/>
              </a:rPr>
              <a:t>www.ultrasoundtechnicians.com</a:t>
            </a:r>
            <a:r>
              <a:rPr lang="en-US" smtClean="0">
                <a:hlinkClick r:id="rId5"/>
              </a:rPr>
              <a:t>/</a:t>
            </a:r>
            <a:endParaRPr lang="en-US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6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Forensic Psychology: I always was interested in forensics and also on the way people thoughts worked. So when I heard there was a profession with both, I knew it was made for me. :)</a:t>
            </a:r>
          </a:p>
          <a:p>
            <a:r>
              <a:rPr lang="en-US" dirty="0" smtClean="0"/>
              <a:t>Ultrasound Technician: I love little kids and epically babies so helping a mother deliver one seems fun.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careers? </a:t>
            </a:r>
            <a:endParaRPr lang="en-US" dirty="0"/>
          </a:p>
        </p:txBody>
      </p:sp>
      <p:pic>
        <p:nvPicPr>
          <p:cNvPr id="75780" name="Picture 4" descr="http://helpingpsychology.com/wp-content/uploads/2009/09/iStock_000003395501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329764"/>
            <a:ext cx="2633553" cy="1752600"/>
          </a:xfrm>
          <a:prstGeom prst="rect">
            <a:avLst/>
          </a:prstGeom>
          <a:noFill/>
        </p:spPr>
      </p:pic>
      <p:pic>
        <p:nvPicPr>
          <p:cNvPr id="75782" name="Picture 6" descr="http://www.sterling.edu/files/images/psychology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793455"/>
            <a:ext cx="1828800" cy="2237232"/>
          </a:xfrm>
          <a:prstGeom prst="rect">
            <a:avLst/>
          </a:prstGeom>
          <a:noFill/>
        </p:spPr>
      </p:pic>
      <p:pic>
        <p:nvPicPr>
          <p:cNvPr id="75784" name="Picture 8" descr="http://blog.soliant.com/wp-content/uploads/ultrasound-technic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232564"/>
            <a:ext cx="2298700" cy="1798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Forensic Psychology: They’re involved in custody disputes, child custody evaluations, and investigate reports of child abuse.</a:t>
            </a:r>
          </a:p>
          <a:p>
            <a:r>
              <a:rPr lang="en-US" dirty="0" smtClean="0"/>
              <a:t>Ultrasound Technician: help mothers by checking on the child while in the wound for any problems.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specific job duties for these careers?</a:t>
            </a:r>
            <a:endParaRPr lang="en-US" dirty="0"/>
          </a:p>
        </p:txBody>
      </p:sp>
      <p:pic>
        <p:nvPicPr>
          <p:cNvPr id="76802" name="Picture 2" descr="http://http-server.carleton.ca/~cbennell/forensic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2971800" cy="2971800"/>
          </a:xfrm>
          <a:prstGeom prst="rect">
            <a:avLst/>
          </a:prstGeom>
          <a:noFill/>
        </p:spPr>
      </p:pic>
      <p:pic>
        <p:nvPicPr>
          <p:cNvPr id="76804" name="Picture 4" descr="http://www.medtravelers.com/images/global/h_ultrasound_technic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343400"/>
            <a:ext cx="3838575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Forensic Psychology- you need:</a:t>
            </a:r>
          </a:p>
          <a:p>
            <a:pPr lvl="2"/>
            <a:r>
              <a:rPr lang="en-US" dirty="0" smtClean="0"/>
              <a:t>People skills</a:t>
            </a:r>
          </a:p>
          <a:p>
            <a:pPr lvl="2"/>
            <a:r>
              <a:rPr lang="en-US" dirty="0" smtClean="0"/>
              <a:t>Patience </a:t>
            </a:r>
          </a:p>
          <a:p>
            <a:pPr lvl="2"/>
            <a:r>
              <a:rPr lang="en-US" dirty="0" smtClean="0"/>
              <a:t>Creativity</a:t>
            </a:r>
          </a:p>
          <a:p>
            <a:pPr lvl="2" algn="just"/>
            <a:r>
              <a:rPr lang="en-US" dirty="0" smtClean="0"/>
              <a:t>				Commitment </a:t>
            </a:r>
            <a:endParaRPr lang="en-US" dirty="0" smtClean="0"/>
          </a:p>
          <a:p>
            <a:r>
              <a:rPr lang="en-US" dirty="0" smtClean="0"/>
              <a:t>Ultrasound Technician- you need:</a:t>
            </a:r>
          </a:p>
          <a:p>
            <a:pPr lvl="2"/>
            <a:r>
              <a:rPr lang="en-US" dirty="0" smtClean="0"/>
              <a:t>People skills</a:t>
            </a:r>
          </a:p>
          <a:p>
            <a:pPr lvl="2"/>
            <a:r>
              <a:rPr lang="en-US" dirty="0" smtClean="0"/>
              <a:t>Responsibility </a:t>
            </a:r>
          </a:p>
          <a:p>
            <a:pPr lvl="2"/>
            <a:r>
              <a:rPr lang="en-US" dirty="0" smtClean="0"/>
              <a:t>Commitment </a:t>
            </a:r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need “people skills” to be successful at the career? What kind of skills are needed?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Forensic psychology you work in courtrooms and have long hours, unless you have your own business</a:t>
            </a:r>
          </a:p>
          <a:p>
            <a:r>
              <a:rPr lang="en-US" dirty="0" smtClean="0"/>
              <a:t>In Ultra Sound Technician you work in hospitals, diagnostic centers and physician offices.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working conditions?</a:t>
            </a:r>
            <a:endParaRPr lang="en-US" dirty="0"/>
          </a:p>
        </p:txBody>
      </p:sp>
      <p:pic>
        <p:nvPicPr>
          <p:cNvPr id="1026" name="Picture 2" descr="http://blogs.courant.com/rick_green/courtroom-thumb-45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2667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slie\AppData\Local\Microsoft\Windows\Temporary Internet Files\Content.IE5\64198SLZ\MC9000712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52661"/>
            <a:ext cx="2439932" cy="240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forensic psychologist needs 5-7 years of college, and get a degree in forensic psychology or a psychology degree</a:t>
            </a:r>
          </a:p>
          <a:p>
            <a:r>
              <a:rPr lang="en-US" dirty="0" smtClean="0"/>
              <a:t>A Ultrasound Technician needs basic certification, associate degree or a bachelor’s degree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training is required, how much education, </a:t>
            </a:r>
            <a:endParaRPr lang="en-US" dirty="0"/>
          </a:p>
        </p:txBody>
      </p:sp>
      <p:pic>
        <p:nvPicPr>
          <p:cNvPr id="2050" name="Picture 2" descr="C:\Users\leslie\AppData\Local\Microsoft\Windows\Temporary Internet Files\Content.IE5\O5VOXMBC\MC9003268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7" y="3657600"/>
            <a:ext cx="2286000" cy="22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eslie\AppData\Local\Microsoft\Windows\Temporary Internet Files\Content.IE5\L2GC370Y\MC9000569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43745"/>
            <a:ext cx="1752600" cy="26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5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Both have college fees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fees are required for this career?</a:t>
            </a:r>
            <a:endParaRPr lang="en-US" dirty="0"/>
          </a:p>
        </p:txBody>
      </p:sp>
      <p:pic>
        <p:nvPicPr>
          <p:cNvPr id="3074" name="Picture 2" descr="C:\Users\leslie\AppData\Local\Microsoft\Windows\Temporary Internet Files\Content.IE5\O5VOXMBC\MP9004422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eslie\AppData\Local\Microsoft\Windows\Temporary Internet Files\Content.IE5\NRR0M8EU\MC9002157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7057"/>
            <a:ext cx="2089842" cy="29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2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forensic psychology you can also become a psychologist, or a private/certified forensic psychologist. </a:t>
            </a:r>
          </a:p>
          <a:p>
            <a:r>
              <a:rPr lang="en-US" dirty="0" smtClean="0"/>
              <a:t>In ultrasound technician you can be a gynecologic sonographer, abdominal sonographer, ophthalmic sonographer and echocardiography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different kinds of jobs could you have in these careers?</a:t>
            </a:r>
            <a:endParaRPr lang="en-US" dirty="0"/>
          </a:p>
        </p:txBody>
      </p:sp>
      <p:pic>
        <p:nvPicPr>
          <p:cNvPr id="4098" name="Picture 2" descr="http://faculty.ksu.edu.sa/almasri/Pictures%20Library/Heart%20Echocardiography%20Dia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244850" cy="24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slie\AppData\Local\Microsoft\Windows\Temporary Internet Files\Content.IE5\NRR0M8EU\MC9002333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36" y="3733800"/>
            <a:ext cx="2788467" cy="25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3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For forensic psychology the outlook is good and in the last 20 years it has been growing</a:t>
            </a:r>
          </a:p>
          <a:p>
            <a:r>
              <a:rPr lang="en-US" dirty="0" smtClean="0"/>
              <a:t>In ultrasound tech its in high demand and expected to rise 19% from now to 2016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future outlook for this career? </a:t>
            </a:r>
            <a:endParaRPr lang="en-US" dirty="0"/>
          </a:p>
        </p:txBody>
      </p:sp>
      <p:pic>
        <p:nvPicPr>
          <p:cNvPr id="5122" name="Picture 2" descr="http://bighollywood.breitbart.com/files/2009/02/blue-chart-going-up-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9386"/>
          <a:stretch/>
        </p:blipFill>
        <p:spPr bwMode="auto">
          <a:xfrm>
            <a:off x="914400" y="3810000"/>
            <a:ext cx="2772849" cy="21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orbisimages.com/images/67/53BF824B-8C24-4DD8-9638-A37EF3B17598/90834-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48048"/>
            <a:ext cx="3276600" cy="22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56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197</TotalTime>
  <Words>545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BlackTie</vt:lpstr>
      <vt:lpstr>Leslie Valladarez</vt:lpstr>
      <vt:lpstr>Why these careers? </vt:lpstr>
      <vt:lpstr>What are the specific job duties for these careers?</vt:lpstr>
      <vt:lpstr>Do you need “people skills” to be successful at the career? What kind of skills are needed?</vt:lpstr>
      <vt:lpstr>What ARE The working conditions?</vt:lpstr>
      <vt:lpstr>What training is required, how much education, </vt:lpstr>
      <vt:lpstr>What fees are required for this career?</vt:lpstr>
      <vt:lpstr>What different kinds of jobs could you have in these careers?</vt:lpstr>
      <vt:lpstr>What is the future outlook for this career? </vt:lpstr>
      <vt:lpstr>How much could you earn in the careers?</vt:lpstr>
      <vt:lpstr>What are the perks and drawbacks?</vt:lpstr>
      <vt:lpstr>Compare and contrast careers</vt:lpstr>
      <vt:lpstr>Would I still purse the careers? What have I learned?</vt:lpstr>
      <vt:lpstr>Bibliography </vt:lpstr>
    </vt:vector>
  </TitlesOfParts>
  <Company>RSCCD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B16</dc:creator>
  <cp:lastModifiedBy>leslie</cp:lastModifiedBy>
  <cp:revision>24</cp:revision>
  <dcterms:created xsi:type="dcterms:W3CDTF">2011-01-14T17:35:26Z</dcterms:created>
  <dcterms:modified xsi:type="dcterms:W3CDTF">2011-01-19T02:34:57Z</dcterms:modified>
</cp:coreProperties>
</file>